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6" r:id="rId6"/>
    <p:sldId id="260" r:id="rId7"/>
    <p:sldId id="268" r:id="rId8"/>
    <p:sldId id="261"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9" d="100"/>
          <a:sy n="69" d="100"/>
        </p:scale>
        <p:origin x="1416" y="-18"/>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8498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6ECDB3-653F-4ADD-919A-F4DE5CE7B458}"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49339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407508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9827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13006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2446279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806418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459790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2660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20681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237358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6ECDB3-653F-4ADD-919A-F4DE5CE7B458}"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413916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6ECDB3-653F-4ADD-919A-F4DE5CE7B458}" type="datetimeFigureOut">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158926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423921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07309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56ECDB3-653F-4ADD-919A-F4DE5CE7B458}" type="datetimeFigureOut">
              <a:rPr lang="en-GB" smtClean="0"/>
              <a:t>01/11/2021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178556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6ECDB3-653F-4ADD-919A-F4DE5CE7B458}"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169797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6ECDB3-653F-4ADD-919A-F4DE5CE7B458}" type="datetimeFigureOut">
              <a:rPr lang="en-GB" smtClean="0"/>
              <a:t>01/11/2021</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259BDD5-6B81-4C7D-B19A-2B76446FB37F}" type="slidenum">
              <a:rPr lang="en-GB" smtClean="0"/>
              <a:t>‹#›</a:t>
            </a:fld>
            <a:endParaRPr lang="en-GB"/>
          </a:p>
        </p:txBody>
      </p:sp>
    </p:spTree>
    <p:extLst>
      <p:ext uri="{BB962C8B-B14F-4D97-AF65-F5344CB8AC3E}">
        <p14:creationId xmlns:p14="http://schemas.microsoft.com/office/powerpoint/2010/main" val="409653244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548680"/>
            <a:ext cx="2879307" cy="720080"/>
          </a:xfrm>
        </p:spPr>
        <p:txBody>
          <a:bodyPr>
            <a:normAutofit fontScale="90000"/>
          </a:bodyPr>
          <a:lstStyle/>
          <a:p>
            <a:r>
              <a:rPr lang="en-GB" dirty="0" smtClean="0"/>
              <a:t/>
            </a:r>
            <a:br>
              <a:rPr lang="en-GB" dirty="0" smtClean="0"/>
            </a:br>
            <a:r>
              <a:rPr lang="en-GB" sz="3100" dirty="0"/>
              <a:t>All Saints </a:t>
            </a:r>
            <a:r>
              <a:rPr lang="en-GB" sz="3100" dirty="0" smtClean="0"/>
              <a:t/>
            </a:r>
            <a:br>
              <a:rPr lang="en-GB" sz="3100" dirty="0" smtClean="0"/>
            </a:br>
            <a:endParaRPr lang="en-GB" sz="3100" dirty="0"/>
          </a:p>
        </p:txBody>
      </p:sp>
      <p:sp>
        <p:nvSpPr>
          <p:cNvPr id="4" name="Rectangle 3"/>
          <p:cNvSpPr/>
          <p:nvPr/>
        </p:nvSpPr>
        <p:spPr>
          <a:xfrm>
            <a:off x="681544" y="1268760"/>
            <a:ext cx="7634871" cy="1938992"/>
          </a:xfrm>
          <a:prstGeom prst="rect">
            <a:avLst/>
          </a:prstGeom>
        </p:spPr>
        <p:txBody>
          <a:bodyPr wrap="square">
            <a:spAutoFit/>
          </a:bodyPr>
          <a:lstStyle/>
          <a:p>
            <a:r>
              <a:rPr lang="en-GB" sz="2400" dirty="0"/>
              <a:t>Welcome: Today we celebrate the feast of All Saints, when we remember all the people who have lived their lives really well and who have died and gone to heaven. Let’s also think about how we can follow their example and live our lives as God wants us to. </a:t>
            </a:r>
          </a:p>
        </p:txBody>
      </p:sp>
      <p:pic>
        <p:nvPicPr>
          <p:cNvPr id="6" name="Picture 5"/>
          <p:cNvPicPr>
            <a:picLocks noChangeAspect="1"/>
          </p:cNvPicPr>
          <p:nvPr/>
        </p:nvPicPr>
        <p:blipFill>
          <a:blip r:embed="rId2"/>
          <a:stretch>
            <a:fillRect/>
          </a:stretch>
        </p:blipFill>
        <p:spPr>
          <a:xfrm>
            <a:off x="2325701" y="3789040"/>
            <a:ext cx="4346555" cy="2918855"/>
          </a:xfrm>
          <a:prstGeom prst="rect">
            <a:avLst/>
          </a:prstGeom>
        </p:spPr>
      </p:pic>
    </p:spTree>
    <p:extLst>
      <p:ext uri="{BB962C8B-B14F-4D97-AF65-F5344CB8AC3E}">
        <p14:creationId xmlns:p14="http://schemas.microsoft.com/office/powerpoint/2010/main" val="3396601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Opening Prayer </a:t>
            </a:r>
            <a:endParaRPr lang="en-GB" dirty="0"/>
          </a:p>
        </p:txBody>
      </p:sp>
      <p:sp>
        <p:nvSpPr>
          <p:cNvPr id="3" name="Content Placeholder 2"/>
          <p:cNvSpPr>
            <a:spLocks noGrp="1"/>
          </p:cNvSpPr>
          <p:nvPr>
            <p:ph idx="1"/>
          </p:nvPr>
        </p:nvSpPr>
        <p:spPr>
          <a:xfrm>
            <a:off x="484710" y="1484784"/>
            <a:ext cx="7831706" cy="4195481"/>
          </a:xfrm>
        </p:spPr>
        <p:txBody>
          <a:bodyPr>
            <a:normAutofit lnSpcReduction="10000"/>
          </a:bodyPr>
          <a:lstStyle/>
          <a:p>
            <a:pPr marL="0" indent="0">
              <a:buNone/>
            </a:pPr>
            <a:r>
              <a:rPr lang="en-GB" sz="3600" dirty="0"/>
              <a:t>God of life, we give thanks for all the holy men and women who have lived throughout the world. Help us to live as you would like us to by showing love to all, bringing peace and always trying to do what is right. Amen.</a:t>
            </a:r>
            <a:endParaRPr lang="en-GB" sz="3600" dirty="0"/>
          </a:p>
          <a:p>
            <a:pPr marL="0" indent="0">
              <a:buNone/>
            </a:pPr>
            <a:r>
              <a:rPr lang="en-GB" dirty="0" smtClean="0"/>
              <a:t>                        </a:t>
            </a:r>
          </a:p>
          <a:p>
            <a:pPr marL="0" indent="0">
              <a:buNone/>
            </a:pPr>
            <a:endParaRPr lang="en-GB"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813" y="5045828"/>
            <a:ext cx="2050553" cy="166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23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Gospel acclamation</a:t>
            </a:r>
            <a:endParaRPr lang="en-GB" dirty="0"/>
          </a:p>
        </p:txBody>
      </p:sp>
      <p:sp>
        <p:nvSpPr>
          <p:cNvPr id="3" name="Content Placeholder 2"/>
          <p:cNvSpPr>
            <a:spLocks noGrp="1"/>
          </p:cNvSpPr>
          <p:nvPr>
            <p:ph idx="1"/>
          </p:nvPr>
        </p:nvSpPr>
        <p:spPr/>
        <p:txBody>
          <a:bodyPr/>
          <a:lstStyle/>
          <a:p>
            <a:pPr marL="0" indent="0">
              <a:buNone/>
            </a:pPr>
            <a:r>
              <a:rPr lang="en-GB" dirty="0" smtClean="0"/>
              <a:t>Alleluia, Alleluia, Praise the Lord </a:t>
            </a:r>
          </a:p>
          <a:p>
            <a:pPr marL="0" indent="0">
              <a:buNone/>
            </a:pPr>
            <a:r>
              <a:rPr lang="en-GB" dirty="0"/>
              <a:t>Alleluia, Alleluia, Praise the Lord </a:t>
            </a:r>
          </a:p>
          <a:p>
            <a:pPr marL="0" indent="0">
              <a:buNone/>
            </a:pPr>
            <a:r>
              <a:rPr lang="en-GB" dirty="0" smtClean="0"/>
              <a:t>As we listen to the Story</a:t>
            </a:r>
          </a:p>
          <a:p>
            <a:pPr marL="0" indent="0">
              <a:buNone/>
            </a:pPr>
            <a:r>
              <a:rPr lang="en-GB" dirty="0" smtClean="0"/>
              <a:t>Let us praise him for his glory</a:t>
            </a:r>
          </a:p>
          <a:p>
            <a:pPr marL="0" indent="0">
              <a:buNone/>
            </a:pPr>
            <a:r>
              <a:rPr lang="en-GB" dirty="0" smtClean="0"/>
              <a:t>Alleluia, Alleluia Praise the Lord.</a:t>
            </a:r>
          </a:p>
          <a:p>
            <a:pPr marL="0" indent="0">
              <a:buNone/>
            </a:pPr>
            <a:r>
              <a:rPr lang="en-GB" dirty="0" smtClean="0"/>
              <a:t>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870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44034"/>
          </a:xfrm>
        </p:spPr>
        <p:txBody>
          <a:bodyPr>
            <a:noAutofit/>
          </a:bodyPr>
          <a:lstStyle/>
          <a:p>
            <a:r>
              <a:rPr lang="en-GB" dirty="0"/>
              <a:t>Gospel: Matthew 5:1-12</a:t>
            </a:r>
            <a:br>
              <a:rPr lang="en-GB" dirty="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b="1" dirty="0"/>
              <a:t> </a:t>
            </a:r>
            <a:r>
              <a:rPr lang="en-GB" dirty="0"/>
              <a:t/>
            </a:r>
            <a:br>
              <a:rPr lang="en-GB" dirty="0"/>
            </a:br>
            <a:r>
              <a:rPr lang="en-GB" dirty="0"/>
              <a:t/>
            </a:r>
            <a:br>
              <a:rPr lang="en-GB" dirty="0"/>
            </a:br>
            <a:r>
              <a:rPr lang="en-GB" dirty="0"/>
              <a:t/>
            </a:r>
            <a:br>
              <a:rPr lang="en-GB" dirty="0"/>
            </a:br>
            <a:endParaRPr lang="en-GB" dirty="0"/>
          </a:p>
        </p:txBody>
      </p:sp>
      <p:pic>
        <p:nvPicPr>
          <p:cNvPr id="3" name="Picture 2"/>
          <p:cNvPicPr>
            <a:picLocks noChangeAspect="1"/>
          </p:cNvPicPr>
          <p:nvPr/>
        </p:nvPicPr>
        <p:blipFill>
          <a:blip r:embed="rId2"/>
          <a:stretch>
            <a:fillRect/>
          </a:stretch>
        </p:blipFill>
        <p:spPr>
          <a:xfrm>
            <a:off x="1780681" y="1484784"/>
            <a:ext cx="4463438" cy="5007997"/>
          </a:xfrm>
          <a:prstGeom prst="rect">
            <a:avLst/>
          </a:prstGeom>
        </p:spPr>
      </p:pic>
    </p:spTree>
    <p:extLst>
      <p:ext uri="{BB962C8B-B14F-4D97-AF65-F5344CB8AC3E}">
        <p14:creationId xmlns:p14="http://schemas.microsoft.com/office/powerpoint/2010/main" val="75161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Gospel acclamation</a:t>
            </a:r>
            <a:endParaRPr lang="en-GB" dirty="0"/>
          </a:p>
        </p:txBody>
      </p:sp>
      <p:sp>
        <p:nvSpPr>
          <p:cNvPr id="3" name="Content Placeholder 2"/>
          <p:cNvSpPr>
            <a:spLocks noGrp="1"/>
          </p:cNvSpPr>
          <p:nvPr>
            <p:ph idx="1"/>
          </p:nvPr>
        </p:nvSpPr>
        <p:spPr/>
        <p:txBody>
          <a:bodyPr/>
          <a:lstStyle/>
          <a:p>
            <a:pPr marL="0" indent="0">
              <a:buNone/>
            </a:pPr>
            <a:r>
              <a:rPr lang="en-GB" dirty="0" smtClean="0"/>
              <a:t>Alleluia, Alleluia, Praise the Lord </a:t>
            </a:r>
          </a:p>
          <a:p>
            <a:pPr marL="0" indent="0">
              <a:buNone/>
            </a:pPr>
            <a:r>
              <a:rPr lang="en-GB" dirty="0"/>
              <a:t>Alleluia, Alleluia, Praise the Lord </a:t>
            </a:r>
          </a:p>
          <a:p>
            <a:pPr marL="0" indent="0">
              <a:buNone/>
            </a:pPr>
            <a:r>
              <a:rPr lang="en-GB" dirty="0" smtClean="0"/>
              <a:t>As we listen to the Story</a:t>
            </a:r>
          </a:p>
          <a:p>
            <a:pPr marL="0" indent="0">
              <a:buNone/>
            </a:pPr>
            <a:r>
              <a:rPr lang="en-GB" dirty="0" smtClean="0"/>
              <a:t>Let us praise him for his glory</a:t>
            </a:r>
          </a:p>
          <a:p>
            <a:pPr marL="0" indent="0">
              <a:buNone/>
            </a:pPr>
            <a:r>
              <a:rPr lang="en-GB" dirty="0" smtClean="0"/>
              <a:t>Alleluia, Alleluia Praise the Lord.</a:t>
            </a:r>
          </a:p>
          <a:p>
            <a:pPr marL="0" indent="0">
              <a:buNone/>
            </a:pPr>
            <a:r>
              <a:rPr lang="en-GB" dirty="0" smtClean="0"/>
              <a:t>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561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reflect……</a:t>
            </a:r>
            <a:endParaRPr lang="en-GB" dirty="0"/>
          </a:p>
        </p:txBody>
      </p:sp>
      <p:sp>
        <p:nvSpPr>
          <p:cNvPr id="3" name="Rectangle 2"/>
          <p:cNvSpPr/>
          <p:nvPr/>
        </p:nvSpPr>
        <p:spPr>
          <a:xfrm>
            <a:off x="611560" y="1556792"/>
            <a:ext cx="7920880" cy="4524315"/>
          </a:xfrm>
          <a:prstGeom prst="rect">
            <a:avLst/>
          </a:prstGeom>
        </p:spPr>
        <p:txBody>
          <a:bodyPr wrap="square">
            <a:spAutoFit/>
          </a:bodyPr>
          <a:lstStyle/>
          <a:p>
            <a:r>
              <a:rPr lang="en-GB" dirty="0"/>
              <a:t>What do you remember from today’s reading?</a:t>
            </a:r>
          </a:p>
          <a:p>
            <a:endParaRPr lang="en-GB" dirty="0"/>
          </a:p>
          <a:p>
            <a:r>
              <a:rPr lang="en-GB" dirty="0"/>
              <a:t>Today we hear Jesus telling us exactly what kind of person he wants us to be, and the kind of person that he has special love and care for. </a:t>
            </a:r>
            <a:endParaRPr lang="en-GB" dirty="0" smtClean="0"/>
          </a:p>
          <a:p>
            <a:endParaRPr lang="en-GB" dirty="0"/>
          </a:p>
          <a:p>
            <a:r>
              <a:rPr lang="en-GB" dirty="0" smtClean="0"/>
              <a:t>Can </a:t>
            </a:r>
            <a:r>
              <a:rPr lang="en-GB" dirty="0"/>
              <a:t>you remember what he says</a:t>
            </a:r>
            <a:r>
              <a:rPr lang="en-GB" dirty="0" smtClean="0"/>
              <a:t>?</a:t>
            </a:r>
          </a:p>
          <a:p>
            <a:endParaRPr lang="en-GB" dirty="0"/>
          </a:p>
          <a:p>
            <a:r>
              <a:rPr lang="en-GB" dirty="0"/>
              <a:t>We all know people who live like this – who really follow Jesus in their lives. It might be someone well known, who lots of people have heard of. Or it might be a friend or a family member. Let’s just think quietly about them for a moment. </a:t>
            </a:r>
          </a:p>
          <a:p>
            <a:endParaRPr lang="en-GB" dirty="0"/>
          </a:p>
          <a:p>
            <a:r>
              <a:rPr lang="en-GB" dirty="0"/>
              <a:t>We know there have been lots of saints in our world too. People who have lived their lives as God has asked of them. How many saints can you think of? Can you tell me some of their names?</a:t>
            </a:r>
          </a:p>
          <a:p>
            <a:endParaRPr lang="en-GB" dirty="0"/>
          </a:p>
        </p:txBody>
      </p:sp>
    </p:spTree>
    <p:extLst>
      <p:ext uri="{BB962C8B-B14F-4D97-AF65-F5344CB8AC3E}">
        <p14:creationId xmlns:p14="http://schemas.microsoft.com/office/powerpoint/2010/main" val="343664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Intercession.</a:t>
            </a:r>
            <a:endParaRPr lang="en-GB" dirty="0"/>
          </a:p>
        </p:txBody>
      </p:sp>
      <p:sp>
        <p:nvSpPr>
          <p:cNvPr id="5" name="Rectangle 4"/>
          <p:cNvSpPr/>
          <p:nvPr/>
        </p:nvSpPr>
        <p:spPr>
          <a:xfrm>
            <a:off x="805479" y="1988840"/>
            <a:ext cx="7488832" cy="4524315"/>
          </a:xfrm>
          <a:prstGeom prst="rect">
            <a:avLst/>
          </a:prstGeom>
        </p:spPr>
        <p:txBody>
          <a:bodyPr wrap="square">
            <a:spAutoFit/>
          </a:bodyPr>
          <a:lstStyle/>
          <a:p>
            <a:r>
              <a:rPr lang="en-GB" dirty="0"/>
              <a:t>We pray together to God, who loves and care for each one of us:</a:t>
            </a:r>
          </a:p>
          <a:p>
            <a:endParaRPr lang="en-GB" dirty="0"/>
          </a:p>
          <a:p>
            <a:r>
              <a:rPr lang="en-GB" dirty="0"/>
              <a:t>We pray for the Church throughout the world: that it may show God’s love for all in our world, spreading peace, speaking out for what is right and bringing comfort to those in need. Lord, in your mercy…</a:t>
            </a:r>
          </a:p>
          <a:p>
            <a:endParaRPr lang="en-GB" dirty="0"/>
          </a:p>
          <a:p>
            <a:r>
              <a:rPr lang="en-GB" dirty="0"/>
              <a:t>We pray for all people throughout the world: that they may find comfort when they are sad, strength to stand up for what they believe in and mercy, peace and love for one another in their hearts. Lord, in your mercy… </a:t>
            </a:r>
          </a:p>
          <a:p>
            <a:endParaRPr lang="en-GB" dirty="0"/>
          </a:p>
          <a:p>
            <a:r>
              <a:rPr lang="en-GB" dirty="0"/>
              <a:t>We pray for our parish, family and friends: that we may be inspired by the example of the Saints and of all those who have followed Jesus, so that we may live our lives as God wants us to. Lord, in your mercy… </a:t>
            </a:r>
            <a:endParaRPr lang="en-GB" dirty="0"/>
          </a:p>
        </p:txBody>
      </p:sp>
    </p:spTree>
    <p:extLst>
      <p:ext uri="{BB962C8B-B14F-4D97-AF65-F5344CB8AC3E}">
        <p14:creationId xmlns:p14="http://schemas.microsoft.com/office/powerpoint/2010/main" val="2093586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Closing Prayer </a:t>
            </a:r>
            <a:endParaRPr lang="en-GB" dirty="0"/>
          </a:p>
        </p:txBody>
      </p:sp>
      <p:sp>
        <p:nvSpPr>
          <p:cNvPr id="3" name="Content Placeholder 2"/>
          <p:cNvSpPr>
            <a:spLocks noGrp="1"/>
          </p:cNvSpPr>
          <p:nvPr>
            <p:ph idx="1"/>
          </p:nvPr>
        </p:nvSpPr>
        <p:spPr>
          <a:xfrm>
            <a:off x="827700" y="2052925"/>
            <a:ext cx="6712390" cy="4195481"/>
          </a:xfrm>
        </p:spPr>
        <p:txBody>
          <a:bodyPr/>
          <a:lstStyle/>
          <a:p>
            <a:pPr marL="0" indent="0">
              <a:buNone/>
            </a:pPr>
            <a:r>
              <a:rPr lang="en-GB" sz="3200" dirty="0"/>
              <a:t>God of wisdom, help us as we try to follow the right path. May we share your peace and love with others and try to make the world a fairer place for all to live. Amen.</a:t>
            </a:r>
          </a:p>
          <a:p>
            <a:pPr marL="0" indent="0">
              <a:buNone/>
            </a:pPr>
            <a:endParaRPr lang="en-GB" sz="3200" dirty="0"/>
          </a:p>
          <a:p>
            <a:pPr marL="0" indent="0">
              <a:buNone/>
            </a:pPr>
            <a:endParaRPr lang="en-GB" dirty="0"/>
          </a:p>
          <a:p>
            <a:pPr marL="0" indent="0">
              <a:buNone/>
            </a:pPr>
            <a:endParaRPr lang="en-GB"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122" y="4410270"/>
            <a:ext cx="2487935" cy="202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245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 forth….</a:t>
            </a:r>
            <a:endParaRPr lang="en-GB" dirty="0"/>
          </a:p>
        </p:txBody>
      </p:sp>
      <p:sp>
        <p:nvSpPr>
          <p:cNvPr id="3" name="Content Placeholder 2"/>
          <p:cNvSpPr>
            <a:spLocks noGrp="1"/>
          </p:cNvSpPr>
          <p:nvPr>
            <p:ph idx="1"/>
          </p:nvPr>
        </p:nvSpPr>
        <p:spPr/>
        <p:txBody>
          <a:bodyPr/>
          <a:lstStyle/>
          <a:p>
            <a:r>
              <a:rPr lang="en-GB" dirty="0" smtClean="0"/>
              <a:t>Share </a:t>
            </a:r>
            <a:r>
              <a:rPr lang="en-GB" dirty="0"/>
              <a:t>all that </a:t>
            </a:r>
            <a:r>
              <a:rPr lang="en-GB" dirty="0" smtClean="0"/>
              <a:t>you have heard </a:t>
            </a:r>
            <a:r>
              <a:rPr lang="en-GB" dirty="0"/>
              <a:t>and thought about with the people at home and to try to follow Jesus in all that they do in the coming week. </a:t>
            </a:r>
            <a:endParaRPr lang="en-GB" dirty="0"/>
          </a:p>
        </p:txBody>
      </p:sp>
    </p:spTree>
    <p:extLst>
      <p:ext uri="{BB962C8B-B14F-4D97-AF65-F5344CB8AC3E}">
        <p14:creationId xmlns:p14="http://schemas.microsoft.com/office/powerpoint/2010/main" val="6280149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345</TotalTime>
  <Words>563</Words>
  <Application>Microsoft Office PowerPoint</Application>
  <PresentationFormat>On-screen Show (4:3)</PresentationFormat>
  <Paragraphs>43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 All Saints  </vt:lpstr>
      <vt:lpstr>Opening Prayer </vt:lpstr>
      <vt:lpstr>Gospel acclamation</vt:lpstr>
      <vt:lpstr>Gospel: Matthew 5:1-12         </vt:lpstr>
      <vt:lpstr>Gospel acclamation</vt:lpstr>
      <vt:lpstr>Time to reflect……</vt:lpstr>
      <vt:lpstr>Intercession.</vt:lpstr>
      <vt:lpstr>Closing Prayer </vt:lpstr>
      <vt:lpstr>Go forth….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Sunday of Easter</dc:title>
  <dc:creator>Liz Hamilton</dc:creator>
  <cp:lastModifiedBy>Louise McClounnan</cp:lastModifiedBy>
  <cp:revision>51</cp:revision>
  <dcterms:created xsi:type="dcterms:W3CDTF">2013-04-18T09:21:20Z</dcterms:created>
  <dcterms:modified xsi:type="dcterms:W3CDTF">2021-11-01T15:56:42Z</dcterms:modified>
</cp:coreProperties>
</file>