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9" r:id="rId2"/>
    <p:sldId id="257" r:id="rId3"/>
    <p:sldId id="258" r:id="rId4"/>
    <p:sldId id="259" r:id="rId5"/>
    <p:sldId id="260" r:id="rId6"/>
    <p:sldId id="270" r:id="rId7"/>
    <p:sldId id="261" r:id="rId8"/>
    <p:sldId id="262" r:id="rId9"/>
    <p:sldId id="271"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0FDACD-E4B5-4A66-8ED9-51831CDBD04A}" type="datetimeFigureOut">
              <a:rPr lang="en-GB" smtClean="0"/>
              <a:t>13/11/2021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5B40B-60C0-496E-BC3D-75130439E028}" type="slidenum">
              <a:rPr lang="en-GB" smtClean="0"/>
              <a:t>‹#›</a:t>
            </a:fld>
            <a:endParaRPr lang="en-GB"/>
          </a:p>
        </p:txBody>
      </p:sp>
    </p:spTree>
    <p:extLst>
      <p:ext uri="{BB962C8B-B14F-4D97-AF65-F5344CB8AC3E}">
        <p14:creationId xmlns:p14="http://schemas.microsoft.com/office/powerpoint/2010/main" val="181672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BC5B40B-60C0-496E-BC3D-75130439E028}" type="slidenum">
              <a:rPr lang="en-GB" smtClean="0"/>
              <a:t>5</a:t>
            </a:fld>
            <a:endParaRPr lang="en-GB"/>
          </a:p>
        </p:txBody>
      </p:sp>
    </p:spTree>
    <p:extLst>
      <p:ext uri="{BB962C8B-B14F-4D97-AF65-F5344CB8AC3E}">
        <p14:creationId xmlns:p14="http://schemas.microsoft.com/office/powerpoint/2010/main" val="229863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13/11/2021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42380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13/11/2021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08214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13/11/2021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219269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C8EF7C-A52A-4145-8873-F5B51216E46D}" type="datetimeFigureOut">
              <a:rPr lang="en-GB" smtClean="0"/>
              <a:t>13/11/2021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07371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8EF7C-A52A-4145-8873-F5B51216E46D}" type="datetimeFigureOut">
              <a:rPr lang="en-GB" smtClean="0"/>
              <a:t>13/11/2021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73497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C8EF7C-A52A-4145-8873-F5B51216E46D}" type="datetimeFigureOut">
              <a:rPr lang="en-GB" smtClean="0"/>
              <a:t>13/11/2021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59512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1C8EF7C-A52A-4145-8873-F5B51216E46D}" type="datetimeFigureOut">
              <a:rPr lang="en-GB" smtClean="0"/>
              <a:t>13/11/2021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186884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1C8EF7C-A52A-4145-8873-F5B51216E46D}" type="datetimeFigureOut">
              <a:rPr lang="en-GB" smtClean="0"/>
              <a:t>13/11/2021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205618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8EF7C-A52A-4145-8873-F5B51216E46D}" type="datetimeFigureOut">
              <a:rPr lang="en-GB" smtClean="0"/>
              <a:t>13/11/2021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79021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8EF7C-A52A-4145-8873-F5B51216E46D}" type="datetimeFigureOut">
              <a:rPr lang="en-GB" smtClean="0"/>
              <a:t>13/11/2021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156868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8EF7C-A52A-4145-8873-F5B51216E46D}" type="datetimeFigureOut">
              <a:rPr lang="en-GB" smtClean="0"/>
              <a:t>13/11/2021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A57D91-01DF-425E-B76C-6192803C6730}" type="slidenum">
              <a:rPr lang="en-GB" smtClean="0"/>
              <a:t>‹#›</a:t>
            </a:fld>
            <a:endParaRPr lang="en-GB"/>
          </a:p>
        </p:txBody>
      </p:sp>
    </p:spTree>
    <p:extLst>
      <p:ext uri="{BB962C8B-B14F-4D97-AF65-F5344CB8AC3E}">
        <p14:creationId xmlns:p14="http://schemas.microsoft.com/office/powerpoint/2010/main" val="338543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8EF7C-A52A-4145-8873-F5B51216E46D}" type="datetimeFigureOut">
              <a:rPr lang="en-GB" smtClean="0"/>
              <a:t>13/11/2021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57D91-01DF-425E-B76C-6192803C6730}" type="slidenum">
              <a:rPr lang="en-GB" smtClean="0"/>
              <a:t>‹#›</a:t>
            </a:fld>
            <a:endParaRPr lang="en-GB"/>
          </a:p>
        </p:txBody>
      </p:sp>
    </p:spTree>
    <p:extLst>
      <p:ext uri="{BB962C8B-B14F-4D97-AF65-F5344CB8AC3E}">
        <p14:creationId xmlns:p14="http://schemas.microsoft.com/office/powerpoint/2010/main" val="131420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669029" y="404664"/>
            <a:ext cx="10336077" cy="6120680"/>
          </a:xfrm>
          <a:prstGeom prst="rect">
            <a:avLst/>
          </a:prstGeom>
        </p:spPr>
      </p:pic>
    </p:spTree>
    <p:extLst>
      <p:ext uri="{BB962C8B-B14F-4D97-AF65-F5344CB8AC3E}">
        <p14:creationId xmlns:p14="http://schemas.microsoft.com/office/powerpoint/2010/main" val="1020143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GB" dirty="0" smtClean="0">
                <a:solidFill>
                  <a:schemeClr val="bg1"/>
                </a:solidFill>
                <a:latin typeface="Comic Sans MS" panose="030F0702030302020204" pitchFamily="66" charset="0"/>
              </a:rPr>
              <a:t>Intercessions</a:t>
            </a:r>
            <a:endParaRPr lang="en-GB"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323528" y="764704"/>
            <a:ext cx="8820472" cy="6408712"/>
          </a:xfrm>
        </p:spPr>
        <p:txBody>
          <a:bodyPr>
            <a:noAutofit/>
          </a:bodyPr>
          <a:lstStyle/>
          <a:p>
            <a:pPr marL="0" indent="0">
              <a:buNone/>
            </a:pPr>
            <a:r>
              <a:rPr lang="en-GB" sz="2200" dirty="0">
                <a:solidFill>
                  <a:schemeClr val="bg1"/>
                </a:solidFill>
                <a:latin typeface="Comic Sans MS" panose="030F0702030302020204" pitchFamily="66" charset="0"/>
              </a:rPr>
              <a:t>We do not know when Jesus will come </a:t>
            </a:r>
            <a:r>
              <a:rPr lang="en-GB" sz="2200" dirty="0" smtClean="0">
                <a:solidFill>
                  <a:schemeClr val="bg1"/>
                </a:solidFill>
                <a:latin typeface="Comic Sans MS" panose="030F0702030302020204" pitchFamily="66" charset="0"/>
              </a:rPr>
              <a:t>again, so </a:t>
            </a:r>
            <a:r>
              <a:rPr lang="en-GB" sz="2200" dirty="0">
                <a:solidFill>
                  <a:schemeClr val="bg1"/>
                </a:solidFill>
                <a:latin typeface="Comic Sans MS" panose="030F0702030302020204" pitchFamily="66" charset="0"/>
              </a:rPr>
              <a:t>we pray together:</a:t>
            </a:r>
          </a:p>
          <a:p>
            <a:pPr marL="0" indent="0">
              <a:buNone/>
            </a:pPr>
            <a:endParaRPr lang="en-GB" sz="2400" dirty="0">
              <a:solidFill>
                <a:schemeClr val="bg1"/>
              </a:solidFill>
              <a:latin typeface="Comic Sans MS" panose="030F0702030302020204" pitchFamily="66" charset="0"/>
            </a:endParaRPr>
          </a:p>
          <a:p>
            <a:pPr marL="0" indent="0">
              <a:buNone/>
            </a:pPr>
            <a:r>
              <a:rPr lang="en-GB" sz="2400" dirty="0">
                <a:solidFill>
                  <a:schemeClr val="bg1"/>
                </a:solidFill>
                <a:latin typeface="Comic Sans MS" panose="030F0702030302020204" pitchFamily="66" charset="0"/>
              </a:rPr>
              <a:t>We pray for the Church throughout the world: that it may be an example of generous and welcoming love for all people, leading the way for when Jesus comes again. Lord, in your mercy…</a:t>
            </a:r>
          </a:p>
          <a:p>
            <a:pPr marL="0" indent="0">
              <a:buNone/>
            </a:pPr>
            <a:endParaRPr lang="en-GB" sz="2400" dirty="0">
              <a:solidFill>
                <a:schemeClr val="bg1"/>
              </a:solidFill>
              <a:latin typeface="Comic Sans MS" panose="030F0702030302020204" pitchFamily="66" charset="0"/>
            </a:endParaRPr>
          </a:p>
          <a:p>
            <a:pPr marL="0" indent="0">
              <a:buNone/>
            </a:pPr>
            <a:r>
              <a:rPr lang="en-GB" sz="2400" dirty="0">
                <a:solidFill>
                  <a:schemeClr val="bg1"/>
                </a:solidFill>
                <a:latin typeface="Comic Sans MS" panose="030F0702030302020204" pitchFamily="66" charset="0"/>
              </a:rPr>
              <a:t>We pray for all children around the world: that they may have the chance to go to school, to learn and prepare for the future. Lord, in your mercy… </a:t>
            </a:r>
            <a:endParaRPr lang="en-GB" sz="2400" dirty="0" smtClean="0">
              <a:solidFill>
                <a:schemeClr val="bg1"/>
              </a:solidFill>
              <a:latin typeface="Comic Sans MS" panose="030F0702030302020204" pitchFamily="66" charset="0"/>
            </a:endParaRPr>
          </a:p>
          <a:p>
            <a:pPr marL="0" indent="0">
              <a:buNone/>
            </a:pPr>
            <a:endParaRPr lang="en-GB" sz="2400" dirty="0">
              <a:solidFill>
                <a:schemeClr val="bg1"/>
              </a:solidFill>
              <a:latin typeface="Comic Sans MS" panose="030F0702030302020204" pitchFamily="66" charset="0"/>
            </a:endParaRPr>
          </a:p>
          <a:p>
            <a:pPr marL="0" indent="0">
              <a:buNone/>
            </a:pPr>
            <a:r>
              <a:rPr lang="en-GB" sz="2400" dirty="0" smtClean="0">
                <a:solidFill>
                  <a:schemeClr val="bg1"/>
                </a:solidFill>
                <a:latin typeface="Comic Sans MS" panose="030F0702030302020204" pitchFamily="66" charset="0"/>
              </a:rPr>
              <a:t>We </a:t>
            </a:r>
            <a:r>
              <a:rPr lang="en-GB" sz="2400" dirty="0">
                <a:solidFill>
                  <a:schemeClr val="bg1"/>
                </a:solidFill>
                <a:latin typeface="Comic Sans MS" panose="030F0702030302020204" pitchFamily="66" charset="0"/>
              </a:rPr>
              <a:t>pray for our parish, family and friends: that we may always try to be kind, loving and generous to others, so that we may be ready when Jesus comes again. Lord, in your mercy… </a:t>
            </a:r>
          </a:p>
          <a:p>
            <a:pPr marL="0" indent="0">
              <a:buNone/>
            </a:pPr>
            <a:endParaRPr lang="en-GB" sz="24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351820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Closing Prayer</a:t>
            </a:r>
            <a:endParaRPr lang="en-GB" dirty="0">
              <a:solidFill>
                <a:schemeClr val="bg1"/>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pPr>
            <a:r>
              <a:rPr lang="en-GB" sz="4400" dirty="0">
                <a:solidFill>
                  <a:schemeClr val="bg1"/>
                </a:solidFill>
                <a:latin typeface="Comic Sans MS" panose="030F0702030302020204" pitchFamily="66" charset="0"/>
              </a:rPr>
              <a:t>God of power, show us how to live in peace and harmony with each other, so that we may be ready to welcome your Son Jesus when he comes again in glory. Amen</a:t>
            </a:r>
            <a:endParaRPr lang="en-GB" sz="4400" dirty="0" smtClean="0">
              <a:solidFill>
                <a:schemeClr val="bg1"/>
              </a:solidFill>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6441479" y="5051414"/>
            <a:ext cx="2702521" cy="1801681"/>
          </a:xfrm>
          <a:prstGeom prst="rect">
            <a:avLst/>
          </a:prstGeom>
        </p:spPr>
      </p:pic>
    </p:spTree>
    <p:extLst>
      <p:ext uri="{BB962C8B-B14F-4D97-AF65-F5344CB8AC3E}">
        <p14:creationId xmlns:p14="http://schemas.microsoft.com/office/powerpoint/2010/main" val="3691565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Commissioning</a:t>
            </a:r>
            <a:r>
              <a:rPr lang="en-GB" dirty="0" smtClean="0">
                <a:solidFill>
                  <a:schemeClr val="bg1"/>
                </a:solidFill>
              </a:rPr>
              <a:t> </a:t>
            </a:r>
            <a:endParaRPr lang="en-GB" dirty="0">
              <a:solidFill>
                <a:schemeClr val="bg1"/>
              </a:solidFill>
            </a:endParaRPr>
          </a:p>
        </p:txBody>
      </p:sp>
      <p:sp>
        <p:nvSpPr>
          <p:cNvPr id="3" name="Content Placeholder 2"/>
          <p:cNvSpPr>
            <a:spLocks noGrp="1"/>
          </p:cNvSpPr>
          <p:nvPr>
            <p:ph idx="1"/>
          </p:nvPr>
        </p:nvSpPr>
        <p:spPr/>
        <p:txBody>
          <a:bodyPr>
            <a:normAutofit fontScale="92500"/>
          </a:bodyPr>
          <a:lstStyle/>
          <a:p>
            <a:pPr marL="0" indent="0">
              <a:buNone/>
            </a:pPr>
            <a:r>
              <a:rPr lang="en-GB" sz="4800" dirty="0" smtClean="0">
                <a:solidFill>
                  <a:schemeClr val="bg1"/>
                </a:solidFill>
                <a:latin typeface="Comic Sans MS" panose="030F0702030302020204" pitchFamily="66" charset="0"/>
              </a:rPr>
              <a:t>Go </a:t>
            </a:r>
            <a:r>
              <a:rPr lang="en-GB" sz="4800" dirty="0" smtClean="0">
                <a:solidFill>
                  <a:schemeClr val="bg1"/>
                </a:solidFill>
                <a:latin typeface="Comic Sans MS" panose="030F0702030302020204" pitchFamily="66" charset="0"/>
              </a:rPr>
              <a:t>forth: Share </a:t>
            </a:r>
            <a:r>
              <a:rPr lang="en-GB" sz="4800" dirty="0">
                <a:solidFill>
                  <a:schemeClr val="bg1"/>
                </a:solidFill>
                <a:latin typeface="Comic Sans MS" panose="030F0702030302020204" pitchFamily="66" charset="0"/>
              </a:rPr>
              <a:t>all that </a:t>
            </a:r>
            <a:r>
              <a:rPr lang="en-GB" sz="4800" dirty="0" smtClean="0">
                <a:solidFill>
                  <a:schemeClr val="bg1"/>
                </a:solidFill>
                <a:latin typeface="Comic Sans MS" panose="030F0702030302020204" pitchFamily="66" charset="0"/>
              </a:rPr>
              <a:t>you </a:t>
            </a:r>
            <a:r>
              <a:rPr lang="en-GB" sz="4800" dirty="0">
                <a:solidFill>
                  <a:schemeClr val="bg1"/>
                </a:solidFill>
                <a:latin typeface="Comic Sans MS" panose="030F0702030302020204" pitchFamily="66" charset="0"/>
              </a:rPr>
              <a:t>have heard and thought about today with the people at </a:t>
            </a:r>
            <a:r>
              <a:rPr lang="en-GB" sz="4800" dirty="0" smtClean="0">
                <a:solidFill>
                  <a:schemeClr val="bg1"/>
                </a:solidFill>
                <a:latin typeface="Comic Sans MS" panose="030F0702030302020204" pitchFamily="66" charset="0"/>
              </a:rPr>
              <a:t>home. Do your </a:t>
            </a:r>
            <a:r>
              <a:rPr lang="en-GB" sz="4800" dirty="0">
                <a:solidFill>
                  <a:schemeClr val="bg1"/>
                </a:solidFill>
                <a:latin typeface="Comic Sans MS" panose="030F0702030302020204" pitchFamily="66" charset="0"/>
              </a:rPr>
              <a:t>best to try and live so that </a:t>
            </a:r>
            <a:r>
              <a:rPr lang="en-GB" sz="4800" dirty="0" smtClean="0">
                <a:solidFill>
                  <a:schemeClr val="bg1"/>
                </a:solidFill>
                <a:latin typeface="Comic Sans MS" panose="030F0702030302020204" pitchFamily="66" charset="0"/>
              </a:rPr>
              <a:t>you </a:t>
            </a:r>
            <a:r>
              <a:rPr lang="en-GB" sz="4800" dirty="0">
                <a:solidFill>
                  <a:schemeClr val="bg1"/>
                </a:solidFill>
                <a:latin typeface="Comic Sans MS" panose="030F0702030302020204" pitchFamily="66" charset="0"/>
              </a:rPr>
              <a:t>will be ready for Jesus when he comes again.</a:t>
            </a:r>
            <a:endParaRPr lang="en-GB" sz="4800" dirty="0" smtClean="0">
              <a:solidFill>
                <a:schemeClr val="bg1"/>
              </a:solidFill>
              <a:latin typeface="Comic Sans MS" panose="030F0702030302020204" pitchFamily="66" charset="0"/>
            </a:endParaRPr>
          </a:p>
        </p:txBody>
      </p:sp>
    </p:spTree>
    <p:extLst>
      <p:ext uri="{BB962C8B-B14F-4D97-AF65-F5344CB8AC3E}">
        <p14:creationId xmlns:p14="http://schemas.microsoft.com/office/powerpoint/2010/main" val="718467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143000"/>
          </a:xfrm>
        </p:spPr>
        <p:txBody>
          <a:bodyPr>
            <a:normAutofit fontScale="90000"/>
          </a:bodyPr>
          <a:lstStyle/>
          <a:p>
            <a:r>
              <a:rPr lang="en-GB" dirty="0" smtClean="0">
                <a:solidFill>
                  <a:schemeClr val="bg1"/>
                </a:solidFill>
                <a:latin typeface="Comic Sans MS" panose="030F0702030302020204" pitchFamily="66" charset="0"/>
              </a:rPr>
              <a:t>Thirty third </a:t>
            </a:r>
            <a:r>
              <a:rPr lang="en-GB" dirty="0" smtClean="0">
                <a:solidFill>
                  <a:schemeClr val="bg1"/>
                </a:solidFill>
                <a:latin typeface="Comic Sans MS" panose="030F0702030302020204" pitchFamily="66" charset="0"/>
              </a:rPr>
              <a:t>Sunday of Ordinary Time</a:t>
            </a:r>
            <a:br>
              <a:rPr lang="en-GB" dirty="0" smtClean="0">
                <a:solidFill>
                  <a:schemeClr val="bg1"/>
                </a:solidFill>
                <a:latin typeface="Comic Sans MS" panose="030F0702030302020204" pitchFamily="66" charset="0"/>
              </a:rPr>
            </a:br>
            <a:endParaRPr lang="en-GB" dirty="0">
              <a:solidFill>
                <a:schemeClr val="bg1"/>
              </a:solidFill>
              <a:latin typeface="Comic Sans MS" panose="030F0702030302020204" pitchFamily="66" charset="0"/>
            </a:endParaRPr>
          </a:p>
        </p:txBody>
      </p:sp>
      <p:sp>
        <p:nvSpPr>
          <p:cNvPr id="3" name="Content Placeholder 2"/>
          <p:cNvSpPr>
            <a:spLocks noGrp="1"/>
          </p:cNvSpPr>
          <p:nvPr>
            <p:ph idx="1"/>
          </p:nvPr>
        </p:nvSpPr>
        <p:spPr>
          <a:xfrm>
            <a:off x="467544" y="2204864"/>
            <a:ext cx="8229600" cy="4525963"/>
          </a:xfrm>
        </p:spPr>
        <p:txBody>
          <a:bodyPr>
            <a:noAutofit/>
          </a:bodyPr>
          <a:lstStyle/>
          <a:p>
            <a:pPr marL="0" indent="0">
              <a:buNone/>
            </a:pPr>
            <a:r>
              <a:rPr lang="en-GB" sz="4000" dirty="0" err="1">
                <a:solidFill>
                  <a:schemeClr val="bg1"/>
                </a:solidFill>
                <a:latin typeface="Comic Sans MS" panose="030F0702030302020204" pitchFamily="66" charset="0"/>
              </a:rPr>
              <a:t>Welcome:Today</a:t>
            </a:r>
            <a:r>
              <a:rPr lang="en-GB" sz="4000" dirty="0">
                <a:solidFill>
                  <a:schemeClr val="bg1"/>
                </a:solidFill>
                <a:latin typeface="Comic Sans MS" panose="030F0702030302020204" pitchFamily="66" charset="0"/>
              </a:rPr>
              <a:t> we hear about the time when Jesus will come again. We do not know when this will be, but we must try to be ready. Let’s think a bit about how we get ready for other special events in our lives today…</a:t>
            </a:r>
            <a:endParaRPr lang="en-GB"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589645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Opening Prayer</a:t>
            </a:r>
            <a:endParaRPr lang="en-GB" dirty="0">
              <a:solidFill>
                <a:schemeClr val="bg1"/>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pPr>
            <a:r>
              <a:rPr lang="en-GB" sz="4000" dirty="0">
                <a:solidFill>
                  <a:schemeClr val="bg1"/>
                </a:solidFill>
                <a:latin typeface="Comic Sans MS" panose="030F0702030302020204" pitchFamily="66" charset="0"/>
              </a:rPr>
              <a:t>Christ Jesus, we know that one day you will come again. Help us to be ready when the time comes. Amen.</a:t>
            </a:r>
            <a:endParaRPr lang="en-GB" sz="4000" dirty="0">
              <a:solidFill>
                <a:schemeClr val="bg1"/>
              </a:solidFill>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067944" y="3861048"/>
            <a:ext cx="4932040" cy="2771545"/>
          </a:xfrm>
          <a:prstGeom prst="rect">
            <a:avLst/>
          </a:prstGeom>
        </p:spPr>
      </p:pic>
    </p:spTree>
    <p:extLst>
      <p:ext uri="{BB962C8B-B14F-4D97-AF65-F5344CB8AC3E}">
        <p14:creationId xmlns:p14="http://schemas.microsoft.com/office/powerpoint/2010/main" val="3022493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Gospel Acclamation</a:t>
            </a:r>
            <a:endParaRPr lang="en-GB" dirty="0">
              <a:solidFill>
                <a:schemeClr val="bg1"/>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4596188"/>
            <a:ext cx="3743268" cy="22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1271487"/>
            <a:ext cx="7704856" cy="2591479"/>
          </a:xfrm>
          <a:prstGeom prst="rect">
            <a:avLst/>
          </a:prstGeom>
        </p:spPr>
        <p:txBody>
          <a:bodyPr wrap="square">
            <a:spAutoFit/>
          </a:bodyPr>
          <a:lstStyle/>
          <a:p>
            <a:pPr lvl="0">
              <a:spcBef>
                <a:spcPct val="20000"/>
              </a:spcBef>
            </a:pPr>
            <a:r>
              <a:rPr lang="en-GB" sz="2800" dirty="0">
                <a:solidFill>
                  <a:prstClr val="white"/>
                </a:solidFill>
                <a:latin typeface="Comic Sans MS" panose="030F0702030302020204" pitchFamily="66" charset="0"/>
              </a:rPr>
              <a:t>Alleluia, Alleluia, Praise the Lord</a:t>
            </a:r>
          </a:p>
          <a:p>
            <a:pPr lvl="0">
              <a:spcBef>
                <a:spcPct val="20000"/>
              </a:spcBef>
            </a:pPr>
            <a:r>
              <a:rPr lang="en-GB" sz="2800" dirty="0">
                <a:solidFill>
                  <a:prstClr val="white"/>
                </a:solidFill>
                <a:latin typeface="Comic Sans MS" panose="030F0702030302020204" pitchFamily="66" charset="0"/>
              </a:rPr>
              <a:t>Alleluia, Alleluia, Praise the Lord </a:t>
            </a:r>
          </a:p>
          <a:p>
            <a:pPr lvl="0">
              <a:spcBef>
                <a:spcPct val="20000"/>
              </a:spcBef>
            </a:pPr>
            <a:r>
              <a:rPr lang="en-GB" sz="2800" dirty="0">
                <a:solidFill>
                  <a:prstClr val="white"/>
                </a:solidFill>
                <a:latin typeface="Comic Sans MS" panose="030F0702030302020204" pitchFamily="66" charset="0"/>
              </a:rPr>
              <a:t>As we listen to the Story</a:t>
            </a:r>
          </a:p>
          <a:p>
            <a:pPr lvl="0">
              <a:spcBef>
                <a:spcPct val="20000"/>
              </a:spcBef>
            </a:pPr>
            <a:r>
              <a:rPr lang="en-GB" sz="2800" dirty="0">
                <a:solidFill>
                  <a:prstClr val="white"/>
                </a:solidFill>
                <a:latin typeface="Comic Sans MS" panose="030F0702030302020204" pitchFamily="66" charset="0"/>
              </a:rPr>
              <a:t>Let us praise him for his glory</a:t>
            </a:r>
          </a:p>
          <a:p>
            <a:pPr lvl="0">
              <a:spcBef>
                <a:spcPct val="20000"/>
              </a:spcBef>
            </a:pPr>
            <a:r>
              <a:rPr lang="en-GB" sz="2800" dirty="0">
                <a:solidFill>
                  <a:prstClr val="white"/>
                </a:solidFill>
                <a:latin typeface="Comic Sans MS" panose="030F0702030302020204" pitchFamily="66" charset="0"/>
              </a:rPr>
              <a:t>Alleluia, Alleluia Praise the Lord</a:t>
            </a:r>
            <a:endParaRPr lang="en-GB" dirty="0">
              <a:latin typeface="Comic Sans MS" panose="030F0702030302020204" pitchFamily="66" charset="0"/>
            </a:endParaRPr>
          </a:p>
        </p:txBody>
      </p:sp>
    </p:spTree>
    <p:extLst>
      <p:ext uri="{BB962C8B-B14F-4D97-AF65-F5344CB8AC3E}">
        <p14:creationId xmlns:p14="http://schemas.microsoft.com/office/powerpoint/2010/main" val="2430724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latin typeface="Comic Sans MS" panose="030F0702030302020204" pitchFamily="66" charset="0"/>
              </a:rPr>
              <a:t>A reading from the Gospel according to </a:t>
            </a:r>
            <a:r>
              <a:rPr lang="en-GB" dirty="0" smtClean="0">
                <a:solidFill>
                  <a:schemeClr val="bg1"/>
                </a:solidFill>
                <a:latin typeface="Comic Sans MS" panose="030F0702030302020204" pitchFamily="66" charset="0"/>
              </a:rPr>
              <a:t>Mark 13:24-32</a:t>
            </a:r>
            <a:endParaRPr lang="en-GB" dirty="0">
              <a:solidFill>
                <a:schemeClr val="bg1"/>
              </a:solidFill>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227769" y="1772816"/>
            <a:ext cx="9599538" cy="4680520"/>
          </a:xfrm>
          <a:prstGeom prst="rect">
            <a:avLst/>
          </a:prstGeom>
        </p:spPr>
      </p:pic>
    </p:spTree>
    <p:extLst>
      <p:ext uri="{BB962C8B-B14F-4D97-AF65-F5344CB8AC3E}">
        <p14:creationId xmlns:p14="http://schemas.microsoft.com/office/powerpoint/2010/main" val="2333660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541" y="27856"/>
            <a:ext cx="8928992" cy="6894195"/>
          </a:xfrm>
          <a:prstGeom prst="rect">
            <a:avLst/>
          </a:prstGeom>
        </p:spPr>
        <p:txBody>
          <a:bodyPr wrap="square">
            <a:spAutoFit/>
          </a:bodyPr>
          <a:lstStyle/>
          <a:p>
            <a:r>
              <a:rPr lang="en-GB" sz="2600" dirty="0" smtClean="0">
                <a:solidFill>
                  <a:schemeClr val="bg1"/>
                </a:solidFill>
                <a:latin typeface="+mj-lt"/>
              </a:rPr>
              <a:t>“In the days after that time of trouble the sun will grow dark, the moon will no longer shine, the stars will fall from heaven, and the powers in space will be driven from their courses. Then the Son of Man will appear, coming in the clouds with great power and glory. He will send the angels out to the four corners of the earth to gather God's chosen people from one end of the world to the other.</a:t>
            </a:r>
          </a:p>
          <a:p>
            <a:r>
              <a:rPr lang="en-GB" sz="2600" dirty="0" smtClean="0">
                <a:solidFill>
                  <a:schemeClr val="bg1"/>
                </a:solidFill>
                <a:latin typeface="+mj-lt"/>
              </a:rPr>
              <a:t>“Let the fig tree teach you a lesson. When its branches become green and tender and it starts putting out leaves, you know that summer is near. In the same way, when you see these things happening, you will know that the time is near, ready to begin. Remember that all these things will happen before the people now living have all died. Heaven and earth will pass away, but my words will never pass away.</a:t>
            </a:r>
          </a:p>
          <a:p>
            <a:r>
              <a:rPr lang="en-GB" sz="2600" dirty="0" smtClean="0">
                <a:solidFill>
                  <a:schemeClr val="bg1"/>
                </a:solidFill>
                <a:latin typeface="+mj-lt"/>
              </a:rPr>
              <a:t>“No one knows, however, when that day or hour will come—neither the angels in heaven, nor the Son; only the Father knows.”</a:t>
            </a:r>
            <a:endParaRPr lang="en-GB" sz="2600" dirty="0">
              <a:solidFill>
                <a:schemeClr val="bg1"/>
              </a:solidFill>
              <a:latin typeface="+mj-lt"/>
            </a:endParaRPr>
          </a:p>
        </p:txBody>
      </p:sp>
    </p:spTree>
    <p:extLst>
      <p:ext uri="{BB962C8B-B14F-4D97-AF65-F5344CB8AC3E}">
        <p14:creationId xmlns:p14="http://schemas.microsoft.com/office/powerpoint/2010/main" val="588971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Comic Sans MS" panose="030F0702030302020204" pitchFamily="66" charset="0"/>
              </a:rPr>
              <a:t>Gospel Acclamation</a:t>
            </a:r>
            <a:endParaRPr lang="en-GB" dirty="0">
              <a:solidFill>
                <a:schemeClr val="bg1"/>
              </a:solidFill>
              <a:latin typeface="Comic Sans MS" panose="030F0702030302020204" pitchFamily="66"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4437112"/>
            <a:ext cx="3743268" cy="226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1271487"/>
            <a:ext cx="7200800" cy="2591479"/>
          </a:xfrm>
          <a:prstGeom prst="rect">
            <a:avLst/>
          </a:prstGeom>
        </p:spPr>
        <p:txBody>
          <a:bodyPr wrap="square">
            <a:spAutoFit/>
          </a:bodyPr>
          <a:lstStyle/>
          <a:p>
            <a:pPr lvl="0">
              <a:spcBef>
                <a:spcPct val="20000"/>
              </a:spcBef>
            </a:pPr>
            <a:r>
              <a:rPr lang="en-GB" sz="2800" dirty="0">
                <a:solidFill>
                  <a:prstClr val="white"/>
                </a:solidFill>
                <a:latin typeface="Comic Sans MS" panose="030F0702030302020204" pitchFamily="66" charset="0"/>
              </a:rPr>
              <a:t>Alleluia, Alleluia, Praise the Lord</a:t>
            </a:r>
          </a:p>
          <a:p>
            <a:pPr lvl="0">
              <a:spcBef>
                <a:spcPct val="20000"/>
              </a:spcBef>
            </a:pPr>
            <a:r>
              <a:rPr lang="en-GB" sz="2800" dirty="0">
                <a:solidFill>
                  <a:prstClr val="white"/>
                </a:solidFill>
                <a:latin typeface="Comic Sans MS" panose="030F0702030302020204" pitchFamily="66" charset="0"/>
              </a:rPr>
              <a:t>Alleluia, Alleluia, Praise the Lord </a:t>
            </a:r>
          </a:p>
          <a:p>
            <a:pPr lvl="0">
              <a:spcBef>
                <a:spcPct val="20000"/>
              </a:spcBef>
            </a:pPr>
            <a:r>
              <a:rPr lang="en-GB" sz="2800" dirty="0">
                <a:solidFill>
                  <a:prstClr val="white"/>
                </a:solidFill>
                <a:latin typeface="Comic Sans MS" panose="030F0702030302020204" pitchFamily="66" charset="0"/>
              </a:rPr>
              <a:t>As we listen to the Story</a:t>
            </a:r>
          </a:p>
          <a:p>
            <a:pPr lvl="0">
              <a:spcBef>
                <a:spcPct val="20000"/>
              </a:spcBef>
            </a:pPr>
            <a:r>
              <a:rPr lang="en-GB" sz="2800" dirty="0">
                <a:solidFill>
                  <a:prstClr val="white"/>
                </a:solidFill>
                <a:latin typeface="Comic Sans MS" panose="030F0702030302020204" pitchFamily="66" charset="0"/>
              </a:rPr>
              <a:t>Let us praise him for his glory</a:t>
            </a:r>
          </a:p>
          <a:p>
            <a:pPr lvl="0">
              <a:spcBef>
                <a:spcPct val="20000"/>
              </a:spcBef>
            </a:pPr>
            <a:r>
              <a:rPr lang="en-GB" sz="2800" dirty="0">
                <a:solidFill>
                  <a:prstClr val="white"/>
                </a:solidFill>
                <a:latin typeface="Comic Sans MS" panose="030F0702030302020204" pitchFamily="66" charset="0"/>
              </a:rPr>
              <a:t>Alleluia, Alleluia Praise the Lord</a:t>
            </a:r>
            <a:endParaRPr lang="en-GB"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789355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92187"/>
            <a:ext cx="8229600" cy="1143000"/>
          </a:xfrm>
        </p:spPr>
        <p:txBody>
          <a:bodyPr/>
          <a:lstStyle/>
          <a:p>
            <a:r>
              <a:rPr lang="en-GB" dirty="0" smtClean="0">
                <a:solidFill>
                  <a:schemeClr val="bg1"/>
                </a:solidFill>
                <a:latin typeface="Comic Sans MS" panose="030F0702030302020204" pitchFamily="66" charset="0"/>
              </a:rPr>
              <a:t>Reflection</a:t>
            </a:r>
            <a:endParaRPr lang="en-GB" dirty="0">
              <a:solidFill>
                <a:schemeClr val="bg1"/>
              </a:solidFill>
              <a:latin typeface="Comic Sans MS" panose="030F0702030302020204" pitchFamily="66" charset="0"/>
            </a:endParaRPr>
          </a:p>
        </p:txBody>
      </p:sp>
      <p:sp>
        <p:nvSpPr>
          <p:cNvPr id="3" name="Content Placeholder 2"/>
          <p:cNvSpPr>
            <a:spLocks noGrp="1"/>
          </p:cNvSpPr>
          <p:nvPr>
            <p:ph idx="4294967295"/>
          </p:nvPr>
        </p:nvSpPr>
        <p:spPr>
          <a:xfrm>
            <a:off x="539552" y="1417638"/>
            <a:ext cx="8229600" cy="4525963"/>
          </a:xfrm>
        </p:spPr>
        <p:txBody>
          <a:bodyPr>
            <a:normAutofit fontScale="85000" lnSpcReduction="10000"/>
          </a:bodyPr>
          <a:lstStyle/>
          <a:p>
            <a:pPr marL="0" indent="0">
              <a:buNone/>
            </a:pPr>
            <a:r>
              <a:rPr lang="en-GB" dirty="0">
                <a:solidFill>
                  <a:schemeClr val="bg1"/>
                </a:solidFill>
              </a:rPr>
              <a:t>We often prepare for special events. Can you think of some events that we get ready for? </a:t>
            </a:r>
            <a:endParaRPr lang="en-GB" dirty="0" smtClean="0">
              <a:solidFill>
                <a:schemeClr val="bg1"/>
              </a:solidFill>
            </a:endParaRPr>
          </a:p>
          <a:p>
            <a:pPr marL="0" indent="0">
              <a:buNone/>
            </a:pPr>
            <a:endParaRPr lang="en-GB" dirty="0">
              <a:solidFill>
                <a:schemeClr val="bg1"/>
              </a:solidFill>
            </a:endParaRPr>
          </a:p>
          <a:p>
            <a:pPr marL="0" indent="0">
              <a:buNone/>
            </a:pPr>
            <a:r>
              <a:rPr lang="en-GB" dirty="0">
                <a:solidFill>
                  <a:schemeClr val="bg1"/>
                </a:solidFill>
              </a:rPr>
              <a:t>In today’s gospel Jesus talks about the time when he will come again. Do you remember what he says about when that will be? </a:t>
            </a:r>
            <a:endParaRPr lang="en-GB" dirty="0" smtClean="0">
              <a:solidFill>
                <a:schemeClr val="bg1"/>
              </a:solidFill>
            </a:endParaRPr>
          </a:p>
          <a:p>
            <a:pPr marL="0" indent="0">
              <a:buNone/>
            </a:pPr>
            <a:r>
              <a:rPr lang="en-GB" dirty="0">
                <a:solidFill>
                  <a:schemeClr val="bg1"/>
                </a:solidFill>
              </a:rPr>
              <a:t>Jesus says that nobody except God knows when Jesus will come again. But as his followers we should still try to be ready to greet him when he comes. How do you think we can be ready for Jesus? What kind of people should we be so that we are ready for Jesus? </a:t>
            </a:r>
            <a:endParaRPr lang="en-GB" dirty="0" smtClean="0">
              <a:solidFill>
                <a:schemeClr val="bg1"/>
              </a:solidFill>
            </a:endParaRPr>
          </a:p>
        </p:txBody>
      </p:sp>
      <p:sp>
        <p:nvSpPr>
          <p:cNvPr id="10" name="Rectangle 9"/>
          <p:cNvSpPr/>
          <p:nvPr/>
        </p:nvSpPr>
        <p:spPr>
          <a:xfrm>
            <a:off x="539552" y="980728"/>
            <a:ext cx="8229600" cy="954107"/>
          </a:xfrm>
          <a:prstGeom prst="rect">
            <a:avLst/>
          </a:prstGeom>
        </p:spPr>
        <p:txBody>
          <a:bodyPr wrap="square">
            <a:spAutoFit/>
          </a:bodyPr>
          <a:lstStyle/>
          <a:p>
            <a:endParaRPr lang="en-GB" sz="2800" dirty="0">
              <a:solidFill>
                <a:schemeClr val="bg1"/>
              </a:solidFill>
              <a:latin typeface="Comic Sans MS" panose="030F0702030302020204" pitchFamily="66" charset="0"/>
            </a:endParaRPr>
          </a:p>
          <a:p>
            <a:endParaRPr lang="en-GB" sz="28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04544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chemeClr val="bg1"/>
                </a:solidFill>
              </a:rPr>
              <a:t>Reflection</a:t>
            </a:r>
            <a:endParaRPr lang="en-GB" dirty="0">
              <a:solidFill>
                <a:schemeClr val="bg1"/>
              </a:solidFill>
            </a:endParaRPr>
          </a:p>
        </p:txBody>
      </p:sp>
      <p:sp>
        <p:nvSpPr>
          <p:cNvPr id="5" name="Content Placeholder 4"/>
          <p:cNvSpPr>
            <a:spLocks noGrp="1"/>
          </p:cNvSpPr>
          <p:nvPr>
            <p:ph idx="1"/>
          </p:nvPr>
        </p:nvSpPr>
        <p:spPr/>
        <p:txBody>
          <a:bodyPr>
            <a:normAutofit lnSpcReduction="10000"/>
          </a:bodyPr>
          <a:lstStyle/>
          <a:p>
            <a:pPr marL="0" indent="0">
              <a:buNone/>
            </a:pPr>
            <a:r>
              <a:rPr lang="en-GB" dirty="0">
                <a:solidFill>
                  <a:schemeClr val="bg1"/>
                </a:solidFill>
              </a:rPr>
              <a:t>We can try to be ready by doing all that Jesus asks of us. By loving God and one another and by helping other people. By living in peace with each other and by sharing what we have so that all people have enough. </a:t>
            </a:r>
          </a:p>
          <a:p>
            <a:endParaRPr lang="en-GB" dirty="0">
              <a:solidFill>
                <a:schemeClr val="bg1"/>
              </a:solidFill>
            </a:endParaRPr>
          </a:p>
          <a:p>
            <a:endParaRPr lang="en-GB" dirty="0" smtClean="0">
              <a:solidFill>
                <a:schemeClr val="bg1"/>
              </a:solidFill>
            </a:endParaRPr>
          </a:p>
          <a:p>
            <a:pPr marL="0" indent="0">
              <a:buNone/>
            </a:pPr>
            <a:r>
              <a:rPr lang="en-GB" dirty="0" smtClean="0">
                <a:solidFill>
                  <a:schemeClr val="bg1"/>
                </a:solidFill>
              </a:rPr>
              <a:t>What </a:t>
            </a:r>
            <a:r>
              <a:rPr lang="en-GB" dirty="0">
                <a:solidFill>
                  <a:schemeClr val="bg1"/>
                </a:solidFill>
              </a:rPr>
              <a:t>will you do so that you can try to be ready when Jesus comes again in glory?</a:t>
            </a:r>
          </a:p>
          <a:p>
            <a:endParaRPr lang="en-GB" dirty="0"/>
          </a:p>
        </p:txBody>
      </p:sp>
    </p:spTree>
    <p:extLst>
      <p:ext uri="{BB962C8B-B14F-4D97-AF65-F5344CB8AC3E}">
        <p14:creationId xmlns:p14="http://schemas.microsoft.com/office/powerpoint/2010/main" val="338216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741</Words>
  <Application>Microsoft Office PowerPoint</Application>
  <PresentationFormat>On-screen Show (4:3)</PresentationFormat>
  <Paragraphs>43</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Comic Sans MS</vt:lpstr>
      <vt:lpstr>Office Theme</vt:lpstr>
      <vt:lpstr>PowerPoint Presentation</vt:lpstr>
      <vt:lpstr>Thirty third Sunday of Ordinary Time </vt:lpstr>
      <vt:lpstr>Opening Prayer</vt:lpstr>
      <vt:lpstr>Gospel Acclamation</vt:lpstr>
      <vt:lpstr>A reading from the Gospel according to Mark 13:24-32</vt:lpstr>
      <vt:lpstr>PowerPoint Presentation</vt:lpstr>
      <vt:lpstr>Gospel Acclamation</vt:lpstr>
      <vt:lpstr>Reflection</vt:lpstr>
      <vt:lpstr>Reflection</vt:lpstr>
      <vt:lpstr>Intercessions</vt:lpstr>
      <vt:lpstr>Closing Prayer</vt:lpstr>
      <vt:lpstr>Commissioning </vt:lpstr>
    </vt:vector>
  </TitlesOfParts>
  <Company>BCPS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dwaiters</dc:creator>
  <cp:lastModifiedBy>dwaiters</cp:lastModifiedBy>
  <cp:revision>49</cp:revision>
  <dcterms:created xsi:type="dcterms:W3CDTF">2015-03-08T15:05:32Z</dcterms:created>
  <dcterms:modified xsi:type="dcterms:W3CDTF">2021-11-13T10:47:05Z</dcterms:modified>
</cp:coreProperties>
</file>