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1"/>
  </p:handoutMasterIdLst>
  <p:sldIdLst>
    <p:sldId id="256" r:id="rId2"/>
    <p:sldId id="257" r:id="rId3"/>
    <p:sldId id="258" r:id="rId4"/>
    <p:sldId id="259" r:id="rId5"/>
    <p:sldId id="265" r:id="rId6"/>
    <p:sldId id="260" r:id="rId7"/>
    <p:sldId id="266" r:id="rId8"/>
    <p:sldId id="263" r:id="rId9"/>
    <p:sldId id="261"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D131B61-9AFE-4665-9C75-442B02D538FA}" type="datetimeFigureOut">
              <a:rPr lang="en-GB" smtClean="0"/>
              <a:t>02/02/2022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03C0A3B-3CB6-4F57-A971-7AB939B40A6F}" type="slidenum">
              <a:rPr lang="en-GB" smtClean="0"/>
              <a:t>‹#›</a:t>
            </a:fld>
            <a:endParaRPr lang="en-GB"/>
          </a:p>
        </p:txBody>
      </p:sp>
    </p:spTree>
    <p:extLst>
      <p:ext uri="{BB962C8B-B14F-4D97-AF65-F5344CB8AC3E}">
        <p14:creationId xmlns:p14="http://schemas.microsoft.com/office/powerpoint/2010/main" val="16483587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56ECDB3-653F-4ADD-919A-F4DE5CE7B458}" type="datetimeFigureOut">
              <a:rPr lang="en-GB" smtClean="0"/>
              <a:t>02/02/2022</a:t>
            </a:fld>
            <a:endParaRPr lang="en-GB"/>
          </a:p>
        </p:txBody>
      </p:sp>
      <p:sp>
        <p:nvSpPr>
          <p:cNvPr id="8" name="Slide Number Placeholder 7"/>
          <p:cNvSpPr>
            <a:spLocks noGrp="1"/>
          </p:cNvSpPr>
          <p:nvPr>
            <p:ph type="sldNum" sz="quarter" idx="11"/>
          </p:nvPr>
        </p:nvSpPr>
        <p:spPr/>
        <p:txBody>
          <a:bodyPr/>
          <a:lstStyle/>
          <a:p>
            <a:fld id="{A259BDD5-6B81-4C7D-B19A-2B76446FB37F}"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ECDB3-653F-4ADD-919A-F4DE5CE7B458}" type="datetimeFigureOut">
              <a:rPr lang="en-GB" smtClean="0"/>
              <a:t>02/02/2022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ECDB3-653F-4ADD-919A-F4DE5CE7B458}" type="datetimeFigureOut">
              <a:rPr lang="en-GB" smtClean="0"/>
              <a:t>02/02/2022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ECDB3-653F-4ADD-919A-F4DE5CE7B458}" type="datetimeFigureOut">
              <a:rPr lang="en-GB" smtClean="0"/>
              <a:t>02/02/2022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6ECDB3-653F-4ADD-919A-F4DE5CE7B458}" type="datetimeFigureOut">
              <a:rPr lang="en-GB" smtClean="0"/>
              <a:t>02/02/2022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6ECDB3-653F-4ADD-919A-F4DE5CE7B458}" type="datetimeFigureOut">
              <a:rPr lang="en-GB" smtClean="0"/>
              <a:t>02/02/2022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56ECDB3-653F-4ADD-919A-F4DE5CE7B458}" type="datetimeFigureOut">
              <a:rPr lang="en-GB" smtClean="0"/>
              <a:t>02/02/2022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59BDD5-6B81-4C7D-B19A-2B76446FB37F}" type="slidenum">
              <a:rPr lang="en-GB" smtClean="0"/>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6ECDB3-653F-4ADD-919A-F4DE5CE7B458}" type="datetimeFigureOut">
              <a:rPr lang="en-GB" smtClean="0"/>
              <a:t>02/02/2022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59BDD5-6B81-4C7D-B19A-2B76446FB37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ECDB3-653F-4ADD-919A-F4DE5CE7B458}" type="datetimeFigureOut">
              <a:rPr lang="en-GB" smtClean="0"/>
              <a:t>02/02/2022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59BDD5-6B81-4C7D-B19A-2B76446FB37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ECDB3-653F-4ADD-919A-F4DE5CE7B458}" type="datetimeFigureOut">
              <a:rPr lang="en-GB" smtClean="0"/>
              <a:t>02/02/2022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ECDB3-653F-4ADD-919A-F4DE5CE7B458}" type="datetimeFigureOut">
              <a:rPr lang="en-GB" smtClean="0"/>
              <a:t>02/02/2022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56ECDB3-653F-4ADD-919A-F4DE5CE7B458}" type="datetimeFigureOut">
              <a:rPr lang="en-GB" smtClean="0"/>
              <a:t>02/02/2022</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259BDD5-6B81-4C7D-B19A-2B76446FB37F}" type="slidenum">
              <a:rPr lang="en-GB" smtClean="0"/>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774632" cy="3584558"/>
          </a:xfrm>
        </p:spPr>
        <p:txBody>
          <a:bodyPr>
            <a:normAutofit fontScale="90000"/>
          </a:bodyPr>
          <a:lstStyle/>
          <a:p>
            <a:r>
              <a:rPr lang="en-GB" sz="4400" dirty="0" smtClean="0"/>
              <a:t>5</a:t>
            </a:r>
            <a:r>
              <a:rPr lang="en-GB" sz="4400" baseline="30000" dirty="0" smtClean="0"/>
              <a:t>th</a:t>
            </a:r>
            <a:r>
              <a:rPr lang="en-GB" sz="4400" dirty="0" smtClean="0"/>
              <a:t> </a:t>
            </a:r>
            <a:r>
              <a:rPr lang="en-GB" sz="4400" dirty="0"/>
              <a:t>Sunday of Ordinary Time </a:t>
            </a:r>
            <a:br>
              <a:rPr lang="en-GB" sz="4400" dirty="0"/>
            </a:br>
            <a:r>
              <a:rPr lang="en-GB" sz="3100" b="1" dirty="0" smtClean="0"/>
              <a:t>Welcome</a:t>
            </a:r>
            <a:r>
              <a:rPr lang="en-GB" sz="3100" b="1" dirty="0"/>
              <a:t>: </a:t>
            </a:r>
            <a:br>
              <a:rPr lang="en-GB" sz="3100" b="1" dirty="0"/>
            </a:br>
            <a:r>
              <a:rPr lang="en-GB" sz="3100" dirty="0"/>
              <a:t>Today we hear </a:t>
            </a:r>
            <a:r>
              <a:rPr lang="en-GB" sz="3100" dirty="0" smtClean="0"/>
              <a:t>about something </a:t>
            </a:r>
            <a:r>
              <a:rPr lang="en-GB" sz="3100" dirty="0"/>
              <a:t>special that happened when Jesus went fishing, and how the fishermen left everything to follow him. Let’s think a bit about how we can follow Jesus in our lives today…</a:t>
            </a:r>
            <a:endParaRPr lang="en-GB" sz="3100" dirty="0"/>
          </a:p>
        </p:txBody>
      </p:sp>
      <p:sp>
        <p:nvSpPr>
          <p:cNvPr id="3" name="Subtitle 2"/>
          <p:cNvSpPr>
            <a:spLocks noGrp="1"/>
          </p:cNvSpPr>
          <p:nvPr>
            <p:ph type="subTitle" idx="1"/>
          </p:nvPr>
        </p:nvSpPr>
        <p:spPr/>
        <p:txBody>
          <a:bodyPr>
            <a:normAutofit/>
          </a:bodyPr>
          <a:lstStyle/>
          <a:p>
            <a:r>
              <a:rPr lang="en-GB" sz="2000" dirty="0"/>
              <a:t>.</a:t>
            </a:r>
          </a:p>
          <a:p>
            <a:endParaRPr lang="en-GB" sz="2000" dirty="0">
              <a:latin typeface="Comic Sans MS" pitchFamily="66" charset="0"/>
            </a:endParaRPr>
          </a:p>
        </p:txBody>
      </p:sp>
      <p:pic>
        <p:nvPicPr>
          <p:cNvPr id="6" name="Picture 5"/>
          <p:cNvPicPr>
            <a:picLocks noChangeAspect="1"/>
          </p:cNvPicPr>
          <p:nvPr/>
        </p:nvPicPr>
        <p:blipFill>
          <a:blip r:embed="rId2"/>
          <a:stretch>
            <a:fillRect/>
          </a:stretch>
        </p:blipFill>
        <p:spPr>
          <a:xfrm>
            <a:off x="6228184" y="3501008"/>
            <a:ext cx="2490589" cy="3110139"/>
          </a:xfrm>
          <a:prstGeom prst="rect">
            <a:avLst/>
          </a:prstGeom>
        </p:spPr>
      </p:pic>
    </p:spTree>
    <p:extLst>
      <p:ext uri="{BB962C8B-B14F-4D97-AF65-F5344CB8AC3E}">
        <p14:creationId xmlns:p14="http://schemas.microsoft.com/office/powerpoint/2010/main" val="3396601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Opening Prayer </a:t>
            </a:r>
          </a:p>
        </p:txBody>
      </p:sp>
      <p:sp>
        <p:nvSpPr>
          <p:cNvPr id="3" name="Content Placeholder 2"/>
          <p:cNvSpPr>
            <a:spLocks noGrp="1"/>
          </p:cNvSpPr>
          <p:nvPr>
            <p:ph idx="1"/>
          </p:nvPr>
        </p:nvSpPr>
        <p:spPr/>
        <p:txBody>
          <a:bodyPr/>
          <a:lstStyle/>
          <a:p>
            <a:pPr marL="0" indent="0">
              <a:buNone/>
            </a:pPr>
            <a:r>
              <a:rPr lang="en-GB" sz="4000" dirty="0">
                <a:solidFill>
                  <a:srgbClr val="002060"/>
                </a:solidFill>
                <a:latin typeface="SassoonCRInfantMedium" panose="02000603020000020003" pitchFamily="2" charset="0"/>
              </a:rPr>
              <a:t>God of love, give us the strength and courage to follow your Son Jesus in all that we say and do. May our words and actions spread your message of love for all people. Amen.</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869160"/>
            <a:ext cx="248761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23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Gospel acclamation</a:t>
            </a:r>
            <a:endParaRPr lang="en-GB" dirty="0"/>
          </a:p>
        </p:txBody>
      </p:sp>
      <p:sp>
        <p:nvSpPr>
          <p:cNvPr id="3" name="Content Placeholder 2"/>
          <p:cNvSpPr>
            <a:spLocks noGrp="1"/>
          </p:cNvSpPr>
          <p:nvPr>
            <p:ph idx="1"/>
          </p:nvPr>
        </p:nvSpPr>
        <p:spPr/>
        <p:txBody>
          <a:bodyPr/>
          <a:lstStyle/>
          <a:p>
            <a:pPr marL="0" indent="0">
              <a:buNone/>
            </a:pPr>
            <a:r>
              <a:rPr lang="en-GB" sz="3200" dirty="0">
                <a:solidFill>
                  <a:schemeClr val="tx1"/>
                </a:solidFill>
                <a:latin typeface="+mn-lt"/>
              </a:rPr>
              <a:t>Alleluia, Alleluia, Praise the Lord </a:t>
            </a:r>
          </a:p>
          <a:p>
            <a:pPr marL="0" indent="0">
              <a:buNone/>
            </a:pPr>
            <a:r>
              <a:rPr lang="en-GB" sz="3200" dirty="0">
                <a:solidFill>
                  <a:schemeClr val="tx1"/>
                </a:solidFill>
                <a:latin typeface="+mn-lt"/>
              </a:rPr>
              <a:t>Alleluia, Alleluia, Praise the Lord </a:t>
            </a:r>
          </a:p>
          <a:p>
            <a:pPr marL="0" indent="0">
              <a:buNone/>
            </a:pPr>
            <a:r>
              <a:rPr lang="en-GB" sz="3200" dirty="0">
                <a:solidFill>
                  <a:schemeClr val="tx1"/>
                </a:solidFill>
                <a:latin typeface="+mn-lt"/>
              </a:rPr>
              <a:t>As we listen to the Story</a:t>
            </a:r>
          </a:p>
          <a:p>
            <a:pPr marL="0" indent="0">
              <a:buNone/>
            </a:pPr>
            <a:r>
              <a:rPr lang="en-GB" sz="3200" dirty="0">
                <a:solidFill>
                  <a:schemeClr val="tx1"/>
                </a:solidFill>
                <a:latin typeface="+mn-lt"/>
              </a:rPr>
              <a:t>Let us praise him for his glory</a:t>
            </a:r>
          </a:p>
          <a:p>
            <a:pPr marL="0" indent="0">
              <a:buNone/>
            </a:pPr>
            <a:r>
              <a:rPr lang="en-GB" sz="3200" dirty="0">
                <a:solidFill>
                  <a:schemeClr val="tx1"/>
                </a:solidFill>
                <a:latin typeface="+mn-lt"/>
              </a:rPr>
              <a:t>Alleluia, Alleluia Praise the Lord.</a:t>
            </a:r>
          </a:p>
          <a:p>
            <a:pPr marL="0" indent="0">
              <a:buNone/>
            </a:pPr>
            <a:r>
              <a:rPr lang="en-GB" dirty="0"/>
              <a:t> </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25144"/>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870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sz="4000" b="1" dirty="0">
                <a:effectLst/>
                <a:latin typeface="SassoonCRInfant" panose="02010503020300020003" pitchFamily="2" charset="0"/>
              </a:rPr>
              <a:t>Gospel:</a:t>
            </a:r>
            <a:r>
              <a:rPr lang="en-GB" sz="4000" dirty="0">
                <a:effectLst/>
                <a:latin typeface="SassoonCRInfant" panose="02010503020300020003" pitchFamily="2" charset="0"/>
              </a:rPr>
              <a:t> </a:t>
            </a:r>
            <a:r>
              <a:rPr lang="en-GB" sz="4000" dirty="0">
                <a:effectLst/>
                <a:latin typeface="SassoonCRInfant" panose="02010503020300020003" pitchFamily="2" charset="0"/>
              </a:rPr>
              <a:t>Luke 5:1-11</a:t>
            </a:r>
            <a:endParaRPr lang="en-GB" dirty="0"/>
          </a:p>
        </p:txBody>
      </p:sp>
      <p:pic>
        <p:nvPicPr>
          <p:cNvPr id="3" name="Picture 2"/>
          <p:cNvPicPr>
            <a:picLocks noChangeAspect="1"/>
          </p:cNvPicPr>
          <p:nvPr/>
        </p:nvPicPr>
        <p:blipFill>
          <a:blip r:embed="rId2"/>
          <a:stretch>
            <a:fillRect/>
          </a:stretch>
        </p:blipFill>
        <p:spPr>
          <a:xfrm>
            <a:off x="1871700" y="2204864"/>
            <a:ext cx="5400600" cy="3993547"/>
          </a:xfrm>
          <a:prstGeom prst="rect">
            <a:avLst/>
          </a:prstGeom>
        </p:spPr>
      </p:pic>
    </p:spTree>
    <p:extLst>
      <p:ext uri="{BB962C8B-B14F-4D97-AF65-F5344CB8AC3E}">
        <p14:creationId xmlns:p14="http://schemas.microsoft.com/office/powerpoint/2010/main" val="751619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Gospel acclamation</a:t>
            </a:r>
            <a:endParaRPr lang="en-GB" dirty="0"/>
          </a:p>
        </p:txBody>
      </p:sp>
      <p:sp>
        <p:nvSpPr>
          <p:cNvPr id="3" name="Content Placeholder 2"/>
          <p:cNvSpPr>
            <a:spLocks noGrp="1"/>
          </p:cNvSpPr>
          <p:nvPr>
            <p:ph idx="1"/>
          </p:nvPr>
        </p:nvSpPr>
        <p:spPr/>
        <p:txBody>
          <a:bodyPr/>
          <a:lstStyle/>
          <a:p>
            <a:pPr marL="0" indent="0">
              <a:buNone/>
            </a:pPr>
            <a:r>
              <a:rPr lang="en-GB" dirty="0"/>
              <a:t>Alleluia, Alleluia, Praise the Lord </a:t>
            </a:r>
          </a:p>
          <a:p>
            <a:pPr marL="0" indent="0">
              <a:buNone/>
            </a:pPr>
            <a:r>
              <a:rPr lang="en-GB" dirty="0"/>
              <a:t>Alleluia, Alleluia, Praise the Lord </a:t>
            </a:r>
          </a:p>
          <a:p>
            <a:pPr marL="0" indent="0">
              <a:buNone/>
            </a:pPr>
            <a:r>
              <a:rPr lang="en-GB" dirty="0"/>
              <a:t>As we listen to the Story</a:t>
            </a:r>
          </a:p>
          <a:p>
            <a:pPr marL="0" indent="0">
              <a:buNone/>
            </a:pPr>
            <a:r>
              <a:rPr lang="en-GB" dirty="0"/>
              <a:t>Let us praise him for his glory</a:t>
            </a:r>
          </a:p>
          <a:p>
            <a:pPr marL="0" indent="0">
              <a:buNone/>
            </a:pPr>
            <a:r>
              <a:rPr lang="en-GB" dirty="0"/>
              <a:t>Alleluia, Alleluia Praise the Lord.</a:t>
            </a:r>
          </a:p>
          <a:p>
            <a:pPr marL="0" indent="0">
              <a:buNone/>
            </a:pPr>
            <a:r>
              <a:rPr lang="en-GB" dirty="0"/>
              <a:t> </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25144"/>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317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07504"/>
          </a:xfrm>
        </p:spPr>
        <p:txBody>
          <a:bodyPr/>
          <a:lstStyle/>
          <a:p>
            <a:r>
              <a:rPr lang="en-GB" dirty="0"/>
              <a:t>Time to reflect……</a:t>
            </a:r>
          </a:p>
        </p:txBody>
      </p:sp>
      <p:sp>
        <p:nvSpPr>
          <p:cNvPr id="3" name="Content Placeholder 2"/>
          <p:cNvSpPr>
            <a:spLocks noGrp="1"/>
          </p:cNvSpPr>
          <p:nvPr>
            <p:ph idx="1"/>
          </p:nvPr>
        </p:nvSpPr>
        <p:spPr>
          <a:xfrm>
            <a:off x="457200" y="1268760"/>
            <a:ext cx="8229600" cy="5040560"/>
          </a:xfrm>
        </p:spPr>
        <p:txBody>
          <a:bodyPr>
            <a:normAutofit fontScale="77500" lnSpcReduction="20000"/>
          </a:bodyPr>
          <a:lstStyle/>
          <a:p>
            <a:r>
              <a:rPr lang="en-GB" sz="2800" dirty="0">
                <a:solidFill>
                  <a:srgbClr val="000000"/>
                </a:solidFill>
                <a:latin typeface="Verdana"/>
              </a:rPr>
              <a:t>What do you remember from the reading today?</a:t>
            </a:r>
          </a:p>
          <a:p>
            <a:endParaRPr lang="en-GB" sz="2800" dirty="0">
              <a:solidFill>
                <a:srgbClr val="000000"/>
              </a:solidFill>
              <a:latin typeface="Verdana"/>
            </a:endParaRPr>
          </a:p>
          <a:p>
            <a:r>
              <a:rPr lang="en-GB" sz="2800" dirty="0">
                <a:solidFill>
                  <a:srgbClr val="000000"/>
                </a:solidFill>
                <a:latin typeface="Verdana"/>
              </a:rPr>
              <a:t>Jesus borrows Simon’s boat so that he can teach the crowds that are around him on the shore. When he has finished speaking he tells Simon Peter to put out his fishing nets into the water.</a:t>
            </a:r>
          </a:p>
          <a:p>
            <a:endParaRPr lang="en-GB" sz="2800" dirty="0">
              <a:solidFill>
                <a:srgbClr val="000000"/>
              </a:solidFill>
              <a:latin typeface="Verdana"/>
            </a:endParaRPr>
          </a:p>
          <a:p>
            <a:r>
              <a:rPr lang="en-GB" sz="2800" dirty="0">
                <a:solidFill>
                  <a:srgbClr val="000000"/>
                </a:solidFill>
                <a:latin typeface="Verdana"/>
              </a:rPr>
              <a:t>Do you remember what Simon says? He does not think they will catch anything. They haven’t caught anything all night.</a:t>
            </a:r>
          </a:p>
          <a:p>
            <a:endParaRPr lang="en-GB" sz="2800" dirty="0">
              <a:solidFill>
                <a:srgbClr val="000000"/>
              </a:solidFill>
              <a:latin typeface="Verdana"/>
            </a:endParaRPr>
          </a:p>
          <a:p>
            <a:r>
              <a:rPr lang="en-GB" sz="2800" dirty="0">
                <a:solidFill>
                  <a:srgbClr val="000000"/>
                </a:solidFill>
                <a:latin typeface="Verdana"/>
              </a:rPr>
              <a:t>What happens when Simon Peter and his friends put out the nets? They catch so many fish, and they are so heavy, the boat nearly sinks! How do you think Simon, James and John feel when they see this?</a:t>
            </a:r>
            <a:endParaRPr lang="en-GB" sz="2800" dirty="0">
              <a:solidFill>
                <a:srgbClr val="000000"/>
              </a:solidFill>
              <a:latin typeface="Verdana"/>
            </a:endParaRPr>
          </a:p>
        </p:txBody>
      </p:sp>
    </p:spTree>
    <p:extLst>
      <p:ext uri="{BB962C8B-B14F-4D97-AF65-F5344CB8AC3E}">
        <p14:creationId xmlns:p14="http://schemas.microsoft.com/office/powerpoint/2010/main" val="343664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lstStyle/>
          <a:p>
            <a:r>
              <a:rPr lang="en-GB" dirty="0"/>
              <a:t>Intercession</a:t>
            </a:r>
          </a:p>
        </p:txBody>
      </p:sp>
      <p:sp>
        <p:nvSpPr>
          <p:cNvPr id="3" name="Content Placeholder 2"/>
          <p:cNvSpPr>
            <a:spLocks noGrp="1"/>
          </p:cNvSpPr>
          <p:nvPr>
            <p:ph idx="1"/>
          </p:nvPr>
        </p:nvSpPr>
        <p:spPr>
          <a:xfrm>
            <a:off x="457200" y="1196752"/>
            <a:ext cx="8229600" cy="5256584"/>
          </a:xfrm>
        </p:spPr>
        <p:txBody>
          <a:bodyPr>
            <a:normAutofit lnSpcReduction="10000"/>
          </a:bodyPr>
          <a:lstStyle/>
          <a:p>
            <a:r>
              <a:rPr lang="en-GB" dirty="0">
                <a:solidFill>
                  <a:schemeClr val="tx1"/>
                </a:solidFill>
              </a:rPr>
              <a:t>We now offer our prayers to God:</a:t>
            </a:r>
          </a:p>
          <a:p>
            <a:endParaRPr lang="en-GB" dirty="0">
              <a:solidFill>
                <a:schemeClr val="tx1"/>
              </a:solidFill>
            </a:endParaRPr>
          </a:p>
          <a:p>
            <a:r>
              <a:rPr lang="en-GB" dirty="0">
                <a:solidFill>
                  <a:schemeClr val="tx1"/>
                </a:solidFill>
              </a:rPr>
              <a:t>We pray for world leaders: that they may seek the truth and so bring peace to the world. Lord, in your mercy…</a:t>
            </a:r>
          </a:p>
          <a:p>
            <a:endParaRPr lang="en-GB" dirty="0">
              <a:solidFill>
                <a:schemeClr val="tx1"/>
              </a:solidFill>
            </a:endParaRPr>
          </a:p>
          <a:p>
            <a:r>
              <a:rPr lang="en-GB" dirty="0">
                <a:solidFill>
                  <a:schemeClr val="tx1"/>
                </a:solidFill>
              </a:rPr>
              <a:t>We pray for all </a:t>
            </a:r>
            <a:r>
              <a:rPr lang="en-GB" dirty="0" err="1">
                <a:solidFill>
                  <a:schemeClr val="tx1"/>
                </a:solidFill>
              </a:rPr>
              <a:t>fisherfolk</a:t>
            </a:r>
            <a:r>
              <a:rPr lang="en-GB" dirty="0">
                <a:solidFill>
                  <a:schemeClr val="tx1"/>
                </a:solidFill>
              </a:rPr>
              <a:t> throughout the world: that they may stay safe while out on the water and catch enough fish to meet their needs. Lord, in your mercy… </a:t>
            </a:r>
          </a:p>
          <a:p>
            <a:endParaRPr lang="en-GB" dirty="0">
              <a:solidFill>
                <a:schemeClr val="tx1"/>
              </a:solidFill>
            </a:endParaRPr>
          </a:p>
          <a:p>
            <a:r>
              <a:rPr lang="en-GB" dirty="0">
                <a:solidFill>
                  <a:schemeClr val="tx1"/>
                </a:solidFill>
              </a:rPr>
              <a:t>We pray for our parish, families and friends: that we may follow Christ and show our faith in our words and in our actions. Lord, in your mercy… </a:t>
            </a:r>
            <a:endParaRPr lang="en-GB" dirty="0">
              <a:solidFill>
                <a:schemeClr val="tx1"/>
              </a:solidFill>
            </a:endParaRPr>
          </a:p>
          <a:p>
            <a:pPr marL="0" indent="0">
              <a:buNone/>
            </a:pPr>
            <a:endParaRPr lang="en-GB" dirty="0"/>
          </a:p>
        </p:txBody>
      </p:sp>
    </p:spTree>
    <p:extLst>
      <p:ext uri="{BB962C8B-B14F-4D97-AF65-F5344CB8AC3E}">
        <p14:creationId xmlns:p14="http://schemas.microsoft.com/office/powerpoint/2010/main" val="2174137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04856" cy="1080120"/>
          </a:xfrm>
        </p:spPr>
        <p:txBody>
          <a:bodyPr>
            <a:normAutofit fontScale="90000"/>
          </a:bodyPr>
          <a:lstStyle/>
          <a:p>
            <a:r>
              <a:rPr lang="en-GB" sz="2400" dirty="0" smtClean="0"/>
              <a:t>Hymn – </a:t>
            </a:r>
            <a:r>
              <a:rPr lang="en-GB" sz="2400" dirty="0"/>
              <a:t>Here I am, Lord </a:t>
            </a:r>
            <a:r>
              <a:rPr lang="en-GB" sz="2400" dirty="0" smtClean="0"/>
              <a:t>or</a:t>
            </a:r>
            <a:br>
              <a:rPr lang="en-GB" sz="2400" dirty="0" smtClean="0"/>
            </a:br>
            <a:r>
              <a:rPr lang="en-GB" sz="2400" dirty="0" smtClean="0"/>
              <a:t>Follow </a:t>
            </a:r>
            <a:r>
              <a:rPr lang="en-GB" sz="2400" dirty="0"/>
              <a:t>me, follow me </a:t>
            </a:r>
            <a:br>
              <a:rPr lang="en-GB" sz="2400" dirty="0"/>
            </a:br>
            <a:endParaRPr lang="en-GB" sz="2400" dirty="0"/>
          </a:p>
        </p:txBody>
      </p:sp>
      <p:sp>
        <p:nvSpPr>
          <p:cNvPr id="3" name="Subtitle 2"/>
          <p:cNvSpPr>
            <a:spLocks noGrp="1"/>
          </p:cNvSpPr>
          <p:nvPr>
            <p:ph type="subTitle" idx="1"/>
          </p:nvPr>
        </p:nvSpPr>
        <p:spPr/>
        <p:txBody>
          <a:bodyPr/>
          <a:lstStyle/>
          <a:p>
            <a:r>
              <a:rPr lang="en-GB" dirty="0"/>
              <a:t>                  </a:t>
            </a:r>
          </a:p>
        </p:txBody>
      </p:sp>
      <p:pic>
        <p:nvPicPr>
          <p:cNvPr id="1026" name="Picture 2" descr="Calling of the Fishermen (Christ Calling Peter and Andr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760" y="1844824"/>
            <a:ext cx="4534472" cy="341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39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Closing Prayer </a:t>
            </a:r>
          </a:p>
        </p:txBody>
      </p:sp>
      <p:sp>
        <p:nvSpPr>
          <p:cNvPr id="3" name="Content Placeholder 2"/>
          <p:cNvSpPr>
            <a:spLocks noGrp="1"/>
          </p:cNvSpPr>
          <p:nvPr>
            <p:ph idx="1"/>
          </p:nvPr>
        </p:nvSpPr>
        <p:spPr/>
        <p:txBody>
          <a:bodyPr/>
          <a:lstStyle/>
          <a:p>
            <a:pPr marL="0" indent="0">
              <a:buNone/>
            </a:pPr>
            <a:r>
              <a:rPr lang="en-GB" sz="4000" dirty="0">
                <a:solidFill>
                  <a:srgbClr val="002060"/>
                </a:solidFill>
              </a:rPr>
              <a:t>Loving God, may we try our best to follow your Son and to serve you faithfully each day, in what we do and how we treat others, especially our brothers and sisters who are poor. </a:t>
            </a:r>
            <a:endParaRPr lang="en-GB" sz="4000" dirty="0" smtClean="0">
              <a:solidFill>
                <a:srgbClr val="002060"/>
              </a:solidFill>
            </a:endParaRPr>
          </a:p>
          <a:p>
            <a:pPr marL="0" indent="0">
              <a:buNone/>
            </a:pPr>
            <a:r>
              <a:rPr lang="en-GB" sz="4000" dirty="0" smtClean="0">
                <a:solidFill>
                  <a:srgbClr val="002060"/>
                </a:solidFill>
              </a:rPr>
              <a:t>Amen</a:t>
            </a:r>
            <a:r>
              <a:rPr lang="en-GB" sz="4000" dirty="0">
                <a:solidFill>
                  <a:srgbClr val="002060"/>
                </a:solidFill>
              </a:rPr>
              <a:t>.</a:t>
            </a:r>
            <a:endParaRPr lang="en-GB" sz="4000" dirty="0">
              <a:solidFill>
                <a:srgbClr val="002060"/>
              </a:solidFill>
            </a:endParaRPr>
          </a:p>
          <a:p>
            <a:pPr marL="0" indent="0">
              <a:buNone/>
            </a:pPr>
            <a:endParaRPr lang="en-GB" sz="4000" dirty="0">
              <a:solidFill>
                <a:srgbClr val="002060"/>
              </a:solidFill>
            </a:endParaRPr>
          </a:p>
          <a:p>
            <a:pPr marL="0" indent="0">
              <a:buNone/>
            </a:pPr>
            <a:endParaRPr lang="en-GB" dirty="0"/>
          </a:p>
        </p:txBody>
      </p:sp>
      <p:pic>
        <p:nvPicPr>
          <p:cNvPr id="4" name="Picture 3"/>
          <p:cNvPicPr>
            <a:picLocks noChangeAspect="1"/>
          </p:cNvPicPr>
          <p:nvPr/>
        </p:nvPicPr>
        <p:blipFill>
          <a:blip r:embed="rId2"/>
          <a:stretch>
            <a:fillRect/>
          </a:stretch>
        </p:blipFill>
        <p:spPr>
          <a:xfrm>
            <a:off x="6228184" y="4797152"/>
            <a:ext cx="1522781" cy="1553964"/>
          </a:xfrm>
          <a:prstGeom prst="rect">
            <a:avLst/>
          </a:prstGeom>
        </p:spPr>
      </p:pic>
    </p:spTree>
    <p:extLst>
      <p:ext uri="{BB962C8B-B14F-4D97-AF65-F5344CB8AC3E}">
        <p14:creationId xmlns:p14="http://schemas.microsoft.com/office/powerpoint/2010/main" val="4078245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3211</TotalTime>
  <Words>394</Words>
  <Application>Microsoft Office PowerPoint</Application>
  <PresentationFormat>On-screen Show (4:3)</PresentationFormat>
  <Paragraphs>40</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Century Gothic</vt:lpstr>
      <vt:lpstr>Comic Sans MS</vt:lpstr>
      <vt:lpstr>Courier New</vt:lpstr>
      <vt:lpstr>Palatino Linotype</vt:lpstr>
      <vt:lpstr>SassoonCRInfant</vt:lpstr>
      <vt:lpstr>SassoonCRInfantMedium</vt:lpstr>
      <vt:lpstr>Verdana</vt:lpstr>
      <vt:lpstr>Executive</vt:lpstr>
      <vt:lpstr>5th Sunday of Ordinary Time  Welcome:  Today we hear about something special that happened when Jesus went fishing, and how the fishermen left everything to follow him. Let’s think a bit about how we can follow Jesus in our lives today…</vt:lpstr>
      <vt:lpstr>Opening Prayer </vt:lpstr>
      <vt:lpstr>Gospel acclamation</vt:lpstr>
      <vt:lpstr>    Gospel: Luke 5:1-11</vt:lpstr>
      <vt:lpstr>Gospel acclamation</vt:lpstr>
      <vt:lpstr>Time to reflect……</vt:lpstr>
      <vt:lpstr>Intercession</vt:lpstr>
      <vt:lpstr>Hymn – Here I am, Lord or Follow me, follow me  </vt:lpstr>
      <vt:lpstr>Closing Prayer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Sunday of Easter</dc:title>
  <dc:creator>Liz Hamilton</dc:creator>
  <cp:lastModifiedBy>Louise McClounnan</cp:lastModifiedBy>
  <cp:revision>65</cp:revision>
  <cp:lastPrinted>2016-01-29T16:12:02Z</cp:lastPrinted>
  <dcterms:created xsi:type="dcterms:W3CDTF">2013-04-18T09:21:20Z</dcterms:created>
  <dcterms:modified xsi:type="dcterms:W3CDTF">2022-02-02T17:19:04Z</dcterms:modified>
</cp:coreProperties>
</file>