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Lobster"/>
      <p:regular r:id="rId16"/>
    </p:embeddedFont>
    <p:embeddedFont>
      <p:font typeface="Pacifico"/>
      <p:regular r:id="rId17"/>
    </p:embeddedFont>
    <p:embeddedFont>
      <p:font typeface="Oleo Script"/>
      <p:regular r:id="rId18"/>
      <p:bold r:id="rId19"/>
    </p:embeddedFont>
    <p:embeddedFont>
      <p:font typeface="Dancing Script"/>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ancingScript-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DancingScript-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acifico-regular.fntdata"/><Relationship Id="rId16" Type="http://schemas.openxmlformats.org/officeDocument/2006/relationships/font" Target="fonts/Lobster-regular.fntdata"/><Relationship Id="rId5" Type="http://schemas.openxmlformats.org/officeDocument/2006/relationships/notesMaster" Target="notesMasters/notesMaster1.xml"/><Relationship Id="rId19" Type="http://schemas.openxmlformats.org/officeDocument/2006/relationships/font" Target="fonts/OleoScript-bold.fntdata"/><Relationship Id="rId6" Type="http://schemas.openxmlformats.org/officeDocument/2006/relationships/slide" Target="slides/slide1.xml"/><Relationship Id="rId18" Type="http://schemas.openxmlformats.org/officeDocument/2006/relationships/font" Target="fonts/OleoScrip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7c5892cac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7c5892ca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7c5892c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7c5892c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27c5892ca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27c5892ca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27c5892ca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27c5892ca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7c5892ca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7c5892ca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27c5892ca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27c5892ca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7f28749d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7f28749d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7f28749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7f28749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7c5892ca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7c5892ca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37150"/>
            <a:ext cx="8520600" cy="1344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accent1"/>
                </a:solidFill>
                <a:latin typeface="Lobster"/>
                <a:ea typeface="Lobster"/>
                <a:cs typeface="Lobster"/>
                <a:sym typeface="Lobster"/>
              </a:rPr>
              <a:t> 3rd Sunday of Easter</a:t>
            </a:r>
            <a:endParaRPr>
              <a:solidFill>
                <a:schemeClr val="accent1"/>
              </a:solidFill>
              <a:latin typeface="Lobster"/>
              <a:ea typeface="Lobster"/>
              <a:cs typeface="Lobster"/>
              <a:sym typeface="Lobster"/>
            </a:endParaRPr>
          </a:p>
          <a:p>
            <a:pPr indent="0" lvl="0" marL="0" rtl="0" algn="ctr">
              <a:spcBef>
                <a:spcPts val="0"/>
              </a:spcBef>
              <a:spcAft>
                <a:spcPts val="0"/>
              </a:spcAft>
              <a:buNone/>
            </a:pPr>
            <a:r>
              <a:rPr lang="en" sz="4088">
                <a:solidFill>
                  <a:schemeClr val="accent1"/>
                </a:solidFill>
                <a:latin typeface="Lobster"/>
                <a:ea typeface="Lobster"/>
                <a:cs typeface="Lobster"/>
                <a:sym typeface="Lobster"/>
              </a:rPr>
              <a:t>The </a:t>
            </a:r>
            <a:r>
              <a:rPr lang="en" sz="4088">
                <a:solidFill>
                  <a:schemeClr val="accent1"/>
                </a:solidFill>
                <a:latin typeface="Lobster"/>
                <a:ea typeface="Lobster"/>
                <a:cs typeface="Lobster"/>
                <a:sym typeface="Lobster"/>
              </a:rPr>
              <a:t>breakfast</a:t>
            </a:r>
            <a:r>
              <a:rPr lang="en" sz="4088">
                <a:solidFill>
                  <a:schemeClr val="accent1"/>
                </a:solidFill>
                <a:latin typeface="Lobster"/>
                <a:ea typeface="Lobster"/>
                <a:cs typeface="Lobster"/>
                <a:sym typeface="Lobster"/>
              </a:rPr>
              <a:t> on the shore</a:t>
            </a:r>
            <a:endParaRPr sz="4088">
              <a:solidFill>
                <a:schemeClr val="accent1"/>
              </a:solidFill>
              <a:latin typeface="Lobster"/>
              <a:ea typeface="Lobster"/>
              <a:cs typeface="Lobster"/>
              <a:sym typeface="Lobster"/>
            </a:endParaRPr>
          </a:p>
        </p:txBody>
      </p:sp>
      <p:sp>
        <p:nvSpPr>
          <p:cNvPr id="55" name="Google Shape;55;p13"/>
          <p:cNvSpPr txBox="1"/>
          <p:nvPr>
            <p:ph idx="1" type="subTitle"/>
          </p:nvPr>
        </p:nvSpPr>
        <p:spPr>
          <a:xfrm>
            <a:off x="311700" y="1906525"/>
            <a:ext cx="8520600" cy="27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dk1"/>
                </a:solidFill>
                <a:latin typeface="Pacifico"/>
                <a:ea typeface="Pacifico"/>
                <a:cs typeface="Pacifico"/>
                <a:sym typeface="Pacifico"/>
              </a:rPr>
              <a:t>There are many different ways to show people that we </a:t>
            </a:r>
            <a:endParaRPr sz="2900">
              <a:solidFill>
                <a:schemeClr val="dk1"/>
              </a:solidFill>
              <a:latin typeface="Pacifico"/>
              <a:ea typeface="Pacifico"/>
              <a:cs typeface="Pacifico"/>
              <a:sym typeface="Pacifico"/>
            </a:endParaRPr>
          </a:p>
          <a:p>
            <a:pPr indent="0" lvl="0" marL="0" rtl="0" algn="ctr">
              <a:spcBef>
                <a:spcPts val="0"/>
              </a:spcBef>
              <a:spcAft>
                <a:spcPts val="0"/>
              </a:spcAft>
              <a:buNone/>
            </a:pPr>
            <a:r>
              <a:rPr lang="en" sz="2900">
                <a:solidFill>
                  <a:schemeClr val="dk1"/>
                </a:solidFill>
                <a:latin typeface="Pacifico"/>
                <a:ea typeface="Pacifico"/>
                <a:cs typeface="Pacifico"/>
                <a:sym typeface="Pacifico"/>
              </a:rPr>
              <a:t>Love them;a kiss, a smile, an act of kindness. Jesus </a:t>
            </a:r>
            <a:r>
              <a:rPr lang="en" sz="2900">
                <a:solidFill>
                  <a:schemeClr val="dk1"/>
                </a:solidFill>
                <a:latin typeface="Pacifico"/>
                <a:ea typeface="Pacifico"/>
                <a:cs typeface="Pacifico"/>
                <a:sym typeface="Pacifico"/>
              </a:rPr>
              <a:t>appeared to his disciples and prepared a meal to share </a:t>
            </a:r>
            <a:endParaRPr sz="2900">
              <a:solidFill>
                <a:schemeClr val="dk1"/>
              </a:solidFill>
              <a:latin typeface="Pacifico"/>
              <a:ea typeface="Pacifico"/>
              <a:cs typeface="Pacifico"/>
              <a:sym typeface="Pacifico"/>
            </a:endParaRPr>
          </a:p>
          <a:p>
            <a:pPr indent="0" lvl="0" marL="0" rtl="0" algn="ctr">
              <a:spcBef>
                <a:spcPts val="0"/>
              </a:spcBef>
              <a:spcAft>
                <a:spcPts val="0"/>
              </a:spcAft>
              <a:buNone/>
            </a:pPr>
            <a:r>
              <a:rPr lang="en" sz="2900">
                <a:solidFill>
                  <a:schemeClr val="dk1"/>
                </a:solidFill>
                <a:latin typeface="Pacifico"/>
                <a:ea typeface="Pacifico"/>
                <a:cs typeface="Pacifico"/>
                <a:sym typeface="Pacifico"/>
              </a:rPr>
              <a:t>with them as a sign of his love and friendship.</a:t>
            </a:r>
            <a:endParaRPr sz="2900">
              <a:solidFill>
                <a:schemeClr val="dk1"/>
              </a:solidFill>
              <a:latin typeface="Pacifico"/>
              <a:ea typeface="Pacifico"/>
              <a:cs typeface="Pacifico"/>
              <a:sym typeface="Pacific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2"/>
          <p:cNvSpPr txBox="1"/>
          <p:nvPr>
            <p:ph type="title"/>
          </p:nvPr>
        </p:nvSpPr>
        <p:spPr>
          <a:xfrm>
            <a:off x="366575"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latin typeface="Dancing Script"/>
                <a:ea typeface="Dancing Script"/>
                <a:cs typeface="Dancing Script"/>
                <a:sym typeface="Dancing Script"/>
              </a:rPr>
              <a:t>Go forth</a:t>
            </a:r>
            <a:r>
              <a:rPr lang="en">
                <a:latin typeface="Dancing Script"/>
                <a:ea typeface="Dancing Script"/>
                <a:cs typeface="Dancing Script"/>
                <a:sym typeface="Dancing Script"/>
              </a:rPr>
              <a:t> </a:t>
            </a:r>
            <a:endParaRPr>
              <a:latin typeface="Dancing Script"/>
              <a:ea typeface="Dancing Script"/>
              <a:cs typeface="Dancing Script"/>
              <a:sym typeface="Dancing Script"/>
            </a:endParaRPr>
          </a:p>
          <a:p>
            <a:pPr indent="0" lvl="0" marL="0" rtl="0" algn="l">
              <a:spcBef>
                <a:spcPts val="0"/>
              </a:spcBef>
              <a:spcAft>
                <a:spcPts val="0"/>
              </a:spcAft>
              <a:buNone/>
            </a:pPr>
            <a:r>
              <a:t/>
            </a:r>
            <a:endParaRPr>
              <a:latin typeface="Dancing Script"/>
              <a:ea typeface="Dancing Script"/>
              <a:cs typeface="Dancing Script"/>
              <a:sym typeface="Dancing Script"/>
            </a:endParaRPr>
          </a:p>
        </p:txBody>
      </p:sp>
      <p:sp>
        <p:nvSpPr>
          <p:cNvPr id="111" name="Google Shape;111;p22"/>
          <p:cNvSpPr txBox="1"/>
          <p:nvPr>
            <p:ph idx="1" type="body"/>
          </p:nvPr>
        </p:nvSpPr>
        <p:spPr>
          <a:xfrm>
            <a:off x="311700" y="11662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600">
                <a:solidFill>
                  <a:schemeClr val="lt1"/>
                </a:solidFill>
                <a:latin typeface="Dancing Script"/>
                <a:ea typeface="Dancing Script"/>
                <a:cs typeface="Dancing Script"/>
                <a:sym typeface="Dancing Script"/>
              </a:rPr>
              <a:t>Jesus’ spirit is with you go forth and show his love today</a:t>
            </a:r>
            <a:r>
              <a:rPr lang="en" sz="6000">
                <a:solidFill>
                  <a:schemeClr val="lt1"/>
                </a:solidFill>
                <a:latin typeface="Dancing Script"/>
                <a:ea typeface="Dancing Script"/>
                <a:cs typeface="Dancing Script"/>
                <a:sym typeface="Dancing Script"/>
              </a:rPr>
              <a:t> </a:t>
            </a:r>
            <a:r>
              <a:rPr lang="en" sz="3600">
                <a:solidFill>
                  <a:schemeClr val="lt1"/>
                </a:solidFill>
                <a:latin typeface="Dancing Script"/>
                <a:ea typeface="Dancing Script"/>
                <a:cs typeface="Dancing Script"/>
                <a:sym typeface="Dancing Script"/>
              </a:rPr>
              <a:t>with kind hands</a:t>
            </a:r>
            <a:r>
              <a:rPr lang="en" sz="3600">
                <a:solidFill>
                  <a:schemeClr val="lt1"/>
                </a:solidFill>
                <a:latin typeface="Dancing Script"/>
                <a:ea typeface="Dancing Script"/>
                <a:cs typeface="Dancing Script"/>
                <a:sym typeface="Dancing Script"/>
              </a:rPr>
              <a:t> </a:t>
            </a:r>
            <a:r>
              <a:rPr lang="en" sz="3600">
                <a:solidFill>
                  <a:schemeClr val="lt1"/>
                </a:solidFill>
                <a:latin typeface="Dancing Script"/>
                <a:ea typeface="Dancing Script"/>
                <a:cs typeface="Dancing Script"/>
                <a:sym typeface="Dancing Script"/>
              </a:rPr>
              <a:t>kind words and kind actions.</a:t>
            </a:r>
            <a:endParaRPr sz="3600">
              <a:solidFill>
                <a:schemeClr val="lt1"/>
              </a:solidFill>
              <a:latin typeface="Dancing Script"/>
              <a:ea typeface="Dancing Script"/>
              <a:cs typeface="Dancing Script"/>
              <a:sym typeface="Dancing Script"/>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86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Pacifico"/>
                <a:ea typeface="Pacifico"/>
                <a:cs typeface="Pacifico"/>
                <a:sym typeface="Pacifico"/>
              </a:rPr>
              <a:t>OPENING PRAYER</a:t>
            </a:r>
            <a:endParaRPr>
              <a:solidFill>
                <a:schemeClr val="lt1"/>
              </a:solidFill>
              <a:latin typeface="Pacifico"/>
              <a:ea typeface="Pacifico"/>
              <a:cs typeface="Pacifico"/>
              <a:sym typeface="Pacifico"/>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solidFill>
                  <a:schemeClr val="accent1"/>
                </a:solidFill>
                <a:latin typeface="Lobster"/>
                <a:ea typeface="Lobster"/>
                <a:cs typeface="Lobster"/>
                <a:sym typeface="Lobster"/>
              </a:rPr>
              <a:t>Dear Gracious God, </a:t>
            </a:r>
            <a:endParaRPr sz="2300">
              <a:solidFill>
                <a:schemeClr val="accent1"/>
              </a:solidFill>
              <a:latin typeface="Lobster"/>
              <a:ea typeface="Lobster"/>
              <a:cs typeface="Lobster"/>
              <a:sym typeface="Lobster"/>
            </a:endParaRPr>
          </a:p>
          <a:p>
            <a:pPr indent="0" lvl="0" marL="0" rtl="0" algn="l">
              <a:spcBef>
                <a:spcPts val="1200"/>
              </a:spcBef>
              <a:spcAft>
                <a:spcPts val="0"/>
              </a:spcAft>
              <a:buNone/>
            </a:pPr>
            <a:r>
              <a:rPr lang="en" sz="2300">
                <a:solidFill>
                  <a:schemeClr val="accent1"/>
                </a:solidFill>
                <a:latin typeface="Lobster"/>
                <a:ea typeface="Lobster"/>
                <a:cs typeface="Lobster"/>
                <a:sym typeface="Lobster"/>
              </a:rPr>
              <a:t>In whom we know the power of your love which gives us strenth</a:t>
            </a:r>
            <a:endParaRPr sz="2300">
              <a:solidFill>
                <a:schemeClr val="accent1"/>
              </a:solidFill>
              <a:latin typeface="Lobster"/>
              <a:ea typeface="Lobster"/>
              <a:cs typeface="Lobster"/>
              <a:sym typeface="Lobster"/>
            </a:endParaRPr>
          </a:p>
          <a:p>
            <a:pPr indent="0" lvl="0" marL="0" rtl="0" algn="l">
              <a:spcBef>
                <a:spcPts val="1200"/>
              </a:spcBef>
              <a:spcAft>
                <a:spcPts val="0"/>
              </a:spcAft>
              <a:buNone/>
            </a:pPr>
            <a:r>
              <a:rPr lang="en" sz="2300">
                <a:solidFill>
                  <a:schemeClr val="accent1"/>
                </a:solidFill>
                <a:latin typeface="Lobster"/>
                <a:ea typeface="Lobster"/>
                <a:cs typeface="Lobster"/>
                <a:sym typeface="Lobster"/>
              </a:rPr>
              <a:t>You stand among us us in our shadows of time </a:t>
            </a:r>
            <a:endParaRPr sz="2300">
              <a:solidFill>
                <a:schemeClr val="accent1"/>
              </a:solidFill>
              <a:latin typeface="Lobster"/>
              <a:ea typeface="Lobster"/>
              <a:cs typeface="Lobster"/>
              <a:sym typeface="Lobster"/>
            </a:endParaRPr>
          </a:p>
          <a:p>
            <a:pPr indent="0" lvl="0" marL="0" rtl="0" algn="l">
              <a:spcBef>
                <a:spcPts val="1200"/>
              </a:spcBef>
              <a:spcAft>
                <a:spcPts val="0"/>
              </a:spcAft>
              <a:buNone/>
            </a:pPr>
            <a:r>
              <a:rPr lang="en" sz="2300">
                <a:solidFill>
                  <a:schemeClr val="accent1"/>
                </a:solidFill>
                <a:latin typeface="Lobster"/>
                <a:ea typeface="Lobster"/>
                <a:cs typeface="Lobster"/>
                <a:sym typeface="Lobster"/>
              </a:rPr>
              <a:t>Help us to reconise this and share your </a:t>
            </a:r>
            <a:r>
              <a:rPr lang="en" sz="2300">
                <a:solidFill>
                  <a:schemeClr val="accent1"/>
                </a:solidFill>
                <a:latin typeface="Lobster"/>
                <a:ea typeface="Lobster"/>
                <a:cs typeface="Lobster"/>
                <a:sym typeface="Lobster"/>
              </a:rPr>
              <a:t>spirit</a:t>
            </a:r>
            <a:r>
              <a:rPr lang="en" sz="2300">
                <a:solidFill>
                  <a:schemeClr val="accent1"/>
                </a:solidFill>
                <a:latin typeface="Lobster"/>
                <a:ea typeface="Lobster"/>
                <a:cs typeface="Lobster"/>
                <a:sym typeface="Lobster"/>
              </a:rPr>
              <a:t> today by showing your love in all that we say and do</a:t>
            </a:r>
            <a:endParaRPr sz="2300">
              <a:solidFill>
                <a:schemeClr val="accent1"/>
              </a:solidFill>
              <a:latin typeface="Lobster"/>
              <a:ea typeface="Lobster"/>
              <a:cs typeface="Lobster"/>
              <a:sym typeface="Lobster"/>
            </a:endParaRPr>
          </a:p>
          <a:p>
            <a:pPr indent="0" lvl="0" marL="0" rtl="0" algn="l">
              <a:spcBef>
                <a:spcPts val="1200"/>
              </a:spcBef>
              <a:spcAft>
                <a:spcPts val="1200"/>
              </a:spcAft>
              <a:buNone/>
            </a:pPr>
            <a:r>
              <a:rPr lang="en" sz="2300">
                <a:solidFill>
                  <a:schemeClr val="accent1"/>
                </a:solidFill>
                <a:latin typeface="Lobster"/>
                <a:ea typeface="Lobster"/>
                <a:cs typeface="Lobster"/>
                <a:sym typeface="Lobster"/>
              </a:rPr>
              <a:t>AMEN</a:t>
            </a:r>
            <a:endParaRPr sz="2300">
              <a:solidFill>
                <a:schemeClr val="accent1"/>
              </a:solidFill>
              <a:latin typeface="Lobster"/>
              <a:ea typeface="Lobster"/>
              <a:cs typeface="Lobster"/>
              <a:sym typeface="Lobster"/>
            </a:endParaRPr>
          </a:p>
        </p:txBody>
      </p:sp>
      <p:pic>
        <p:nvPicPr>
          <p:cNvPr id="62" name="Google Shape;62;p14"/>
          <p:cNvPicPr preferRelativeResize="0"/>
          <p:nvPr/>
        </p:nvPicPr>
        <p:blipFill>
          <a:blip r:embed="rId4">
            <a:alphaModFix/>
          </a:blip>
          <a:stretch>
            <a:fillRect/>
          </a:stretch>
        </p:blipFill>
        <p:spPr>
          <a:xfrm rot="-2218281">
            <a:off x="3847568" y="275942"/>
            <a:ext cx="1296464" cy="11330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1"/>
                                        </p:tgtEl>
                                      </p:cBhvr>
                                    </p:animEffect>
                                    <p:set>
                                      <p:cBhvr>
                                        <p:cTn dur="1" fill="hold">
                                          <p:stCondLst>
                                            <p:cond delay="1000"/>
                                          </p:stCondLst>
                                        </p:cTn>
                                        <p:tgtEl>
                                          <p:spTgt spid="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Dancing Script"/>
                <a:ea typeface="Dancing Script"/>
                <a:cs typeface="Dancing Script"/>
                <a:sym typeface="Dancing Script"/>
              </a:rPr>
              <a:t>Gospel</a:t>
            </a:r>
            <a:r>
              <a:rPr lang="en" sz="3000">
                <a:solidFill>
                  <a:schemeClr val="lt1"/>
                </a:solidFill>
                <a:latin typeface="Dancing Script"/>
                <a:ea typeface="Dancing Script"/>
                <a:cs typeface="Dancing Script"/>
                <a:sym typeface="Dancing Script"/>
              </a:rPr>
              <a:t> Acclamation</a:t>
            </a:r>
            <a:endParaRPr sz="3000">
              <a:solidFill>
                <a:schemeClr val="lt1"/>
              </a:solidFill>
              <a:latin typeface="Dancing Script"/>
              <a:ea typeface="Dancing Script"/>
              <a:cs typeface="Dancing Script"/>
              <a:sym typeface="Dancing Script"/>
            </a:endParaRPr>
          </a:p>
        </p:txBody>
      </p:sp>
      <p:sp>
        <p:nvSpPr>
          <p:cNvPr id="68" name="Google Shape;68;p15"/>
          <p:cNvSpPr txBox="1"/>
          <p:nvPr>
            <p:ph idx="1" type="body"/>
          </p:nvPr>
        </p:nvSpPr>
        <p:spPr>
          <a:xfrm>
            <a:off x="311700" y="1248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Oleo Script"/>
                <a:ea typeface="Oleo Script"/>
                <a:cs typeface="Oleo Script"/>
                <a:sym typeface="Oleo Script"/>
              </a:rPr>
              <a:t>Alleluia Alleluia Praise the lord </a:t>
            </a:r>
            <a:endParaRPr>
              <a:solidFill>
                <a:schemeClr val="lt1"/>
              </a:solidFill>
              <a:latin typeface="Oleo Script"/>
              <a:ea typeface="Oleo Script"/>
              <a:cs typeface="Oleo Script"/>
              <a:sym typeface="Oleo Script"/>
            </a:endParaRPr>
          </a:p>
          <a:p>
            <a:pPr indent="0" lvl="0" marL="0" rtl="0" algn="l">
              <a:spcBef>
                <a:spcPts val="1200"/>
              </a:spcBef>
              <a:spcAft>
                <a:spcPts val="0"/>
              </a:spcAft>
              <a:buNone/>
            </a:pPr>
            <a:r>
              <a:rPr lang="en">
                <a:solidFill>
                  <a:schemeClr val="lt1"/>
                </a:solidFill>
                <a:latin typeface="Oleo Script"/>
                <a:ea typeface="Oleo Script"/>
                <a:cs typeface="Oleo Script"/>
                <a:sym typeface="Oleo Script"/>
              </a:rPr>
              <a:t>Alleluia Alleluia praise the lord </a:t>
            </a:r>
            <a:endParaRPr>
              <a:solidFill>
                <a:schemeClr val="lt1"/>
              </a:solidFill>
              <a:latin typeface="Oleo Script"/>
              <a:ea typeface="Oleo Script"/>
              <a:cs typeface="Oleo Script"/>
              <a:sym typeface="Oleo Script"/>
            </a:endParaRPr>
          </a:p>
          <a:p>
            <a:pPr indent="0" lvl="0" marL="0" rtl="0" algn="l">
              <a:spcBef>
                <a:spcPts val="1200"/>
              </a:spcBef>
              <a:spcAft>
                <a:spcPts val="0"/>
              </a:spcAft>
              <a:buNone/>
            </a:pPr>
            <a:r>
              <a:rPr lang="en">
                <a:solidFill>
                  <a:schemeClr val="lt1"/>
                </a:solidFill>
                <a:latin typeface="Oleo Script"/>
                <a:ea typeface="Oleo Script"/>
                <a:cs typeface="Oleo Script"/>
                <a:sym typeface="Oleo Script"/>
              </a:rPr>
              <a:t>As we listen to  the story </a:t>
            </a:r>
            <a:endParaRPr>
              <a:solidFill>
                <a:schemeClr val="lt1"/>
              </a:solidFill>
              <a:latin typeface="Oleo Script"/>
              <a:ea typeface="Oleo Script"/>
              <a:cs typeface="Oleo Script"/>
              <a:sym typeface="Oleo Script"/>
            </a:endParaRPr>
          </a:p>
          <a:p>
            <a:pPr indent="0" lvl="0" marL="0" rtl="0" algn="l">
              <a:spcBef>
                <a:spcPts val="1200"/>
              </a:spcBef>
              <a:spcAft>
                <a:spcPts val="0"/>
              </a:spcAft>
              <a:buNone/>
            </a:pPr>
            <a:r>
              <a:rPr lang="en">
                <a:solidFill>
                  <a:schemeClr val="lt1"/>
                </a:solidFill>
                <a:latin typeface="Oleo Script"/>
                <a:ea typeface="Oleo Script"/>
                <a:cs typeface="Oleo Script"/>
                <a:sym typeface="Oleo Script"/>
              </a:rPr>
              <a:t>Let us praise us for his glory </a:t>
            </a:r>
            <a:endParaRPr>
              <a:solidFill>
                <a:schemeClr val="lt1"/>
              </a:solidFill>
              <a:latin typeface="Oleo Script"/>
              <a:ea typeface="Oleo Script"/>
              <a:cs typeface="Oleo Script"/>
              <a:sym typeface="Oleo Script"/>
            </a:endParaRPr>
          </a:p>
          <a:p>
            <a:pPr indent="0" lvl="0" marL="0" rtl="0" algn="l">
              <a:spcBef>
                <a:spcPts val="1200"/>
              </a:spcBef>
              <a:spcAft>
                <a:spcPts val="1200"/>
              </a:spcAft>
              <a:buNone/>
            </a:pPr>
            <a:r>
              <a:rPr lang="en">
                <a:solidFill>
                  <a:schemeClr val="lt1"/>
                </a:solidFill>
                <a:latin typeface="Oleo Script"/>
                <a:ea typeface="Oleo Script"/>
                <a:cs typeface="Oleo Script"/>
                <a:sym typeface="Oleo Script"/>
              </a:rPr>
              <a:t>Alleluia Alleluia praise the  lord</a:t>
            </a:r>
            <a:endParaRPr>
              <a:solidFill>
                <a:schemeClr val="lt1"/>
              </a:solidFill>
              <a:latin typeface="Oleo Script"/>
              <a:ea typeface="Oleo Script"/>
              <a:cs typeface="Oleo Script"/>
              <a:sym typeface="Oleo Scrip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Gospel Reading </a:t>
            </a:r>
            <a:endParaRPr/>
          </a:p>
        </p:txBody>
      </p:sp>
      <p:sp>
        <p:nvSpPr>
          <p:cNvPr id="74" name="Google Shape;74;p16"/>
          <p:cNvSpPr txBox="1"/>
          <p:nvPr>
            <p:ph idx="1" type="body"/>
          </p:nvPr>
        </p:nvSpPr>
        <p:spPr>
          <a:xfrm>
            <a:off x="311700" y="1152475"/>
            <a:ext cx="8520600" cy="3840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lt1"/>
                </a:solidFill>
                <a:latin typeface="Oleo Script"/>
                <a:ea typeface="Oleo Script"/>
                <a:cs typeface="Oleo Script"/>
                <a:sym typeface="Oleo Script"/>
              </a:rPr>
              <a:t>John 21:1-17</a:t>
            </a:r>
            <a:endParaRPr>
              <a:solidFill>
                <a:schemeClr val="lt1"/>
              </a:solidFill>
              <a:latin typeface="Oleo Script"/>
              <a:ea typeface="Oleo Script"/>
              <a:cs typeface="Oleo Script"/>
              <a:sym typeface="Oleo Script"/>
            </a:endParaRPr>
          </a:p>
          <a:p>
            <a:pPr indent="0" lvl="0" marL="0" rtl="0" algn="l">
              <a:spcBef>
                <a:spcPts val="1200"/>
              </a:spcBef>
              <a:spcAft>
                <a:spcPts val="0"/>
              </a:spcAft>
              <a:buNone/>
            </a:pPr>
            <a:r>
              <a:rPr lang="en">
                <a:solidFill>
                  <a:schemeClr val="lt1"/>
                </a:solidFill>
                <a:latin typeface="Oleo Script"/>
                <a:ea typeface="Oleo Script"/>
                <a:cs typeface="Oleo Script"/>
                <a:sym typeface="Oleo Script"/>
              </a:rPr>
              <a:t>Peter and some of the disciples had been fishing all night but had caught nothing. As daylight dawned, they noticed a man on the shore who called out to them, ‘Have you caught anything?’ As they shook their heads, the stranger said, ‘Try once more over there!’ They threw their nets back into the water and caught so many fish that their nets were ready to burst. At that moment Peter  recognised Jesus, and jumping into the water, he swam to meet him. On the beach, Jesus made a fire and was cooking breakfast for Peter and his </a:t>
            </a:r>
            <a:r>
              <a:rPr lang="en">
                <a:solidFill>
                  <a:schemeClr val="lt1"/>
                </a:solidFill>
                <a:latin typeface="Oleo Script"/>
                <a:ea typeface="Oleo Script"/>
                <a:cs typeface="Oleo Script"/>
                <a:sym typeface="Oleo Script"/>
              </a:rPr>
              <a:t>friends. After they had eaten ,Jesus turned to Peter and asked “ Do you love me ?”                                                                                                               “yes Lord you know that I love you ,”Peter said                                                                                                               Jesus asked Peter this question three more times and after, Jesus told Peter about the work he wanted him to do .</a:t>
            </a:r>
            <a:endParaRPr>
              <a:solidFill>
                <a:schemeClr val="lt1"/>
              </a:solidFill>
              <a:latin typeface="Oleo Script"/>
              <a:ea typeface="Oleo Script"/>
              <a:cs typeface="Oleo Script"/>
              <a:sym typeface="Oleo Script"/>
            </a:endParaRPr>
          </a:p>
          <a:p>
            <a:pPr indent="0" lvl="0" marL="0" rtl="0" algn="l">
              <a:spcBef>
                <a:spcPts val="1200"/>
              </a:spcBef>
              <a:spcAft>
                <a:spcPts val="1200"/>
              </a:spcAft>
              <a:buNone/>
            </a:pPr>
            <a:r>
              <a:t/>
            </a:r>
            <a:endParaRPr>
              <a:solidFill>
                <a:schemeClr val="lt1"/>
              </a:solidFill>
              <a:latin typeface="Oleo Script"/>
              <a:ea typeface="Oleo Script"/>
              <a:cs typeface="Oleo Script"/>
              <a:sym typeface="Oleo Scrip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243125"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Dancing Script"/>
                <a:ea typeface="Dancing Script"/>
                <a:cs typeface="Dancing Script"/>
                <a:sym typeface="Dancing Script"/>
              </a:rPr>
              <a:t>Gospel Acclamation</a:t>
            </a:r>
            <a:endParaRPr sz="3000">
              <a:solidFill>
                <a:schemeClr val="lt1"/>
              </a:solidFill>
              <a:latin typeface="Dancing Script"/>
              <a:ea typeface="Dancing Script"/>
              <a:cs typeface="Dancing Script"/>
              <a:sym typeface="Dancing Script"/>
            </a:endParaRPr>
          </a:p>
        </p:txBody>
      </p:sp>
      <p:sp>
        <p:nvSpPr>
          <p:cNvPr id="80" name="Google Shape;80;p17"/>
          <p:cNvSpPr txBox="1"/>
          <p:nvPr>
            <p:ph idx="1" type="body"/>
          </p:nvPr>
        </p:nvSpPr>
        <p:spPr>
          <a:xfrm>
            <a:off x="31170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Oleo Script"/>
                <a:ea typeface="Oleo Script"/>
                <a:cs typeface="Oleo Script"/>
                <a:sym typeface="Oleo Script"/>
              </a:rPr>
              <a:t>Alleluia Alleluia Praise the lord </a:t>
            </a:r>
            <a:endParaRPr>
              <a:solidFill>
                <a:schemeClr val="lt1"/>
              </a:solidFill>
              <a:latin typeface="Oleo Script"/>
              <a:ea typeface="Oleo Script"/>
              <a:cs typeface="Oleo Script"/>
              <a:sym typeface="Oleo Script"/>
            </a:endParaRPr>
          </a:p>
          <a:p>
            <a:pPr indent="0" lvl="0" marL="0" rtl="0" algn="l">
              <a:spcBef>
                <a:spcPts val="1200"/>
              </a:spcBef>
              <a:spcAft>
                <a:spcPts val="0"/>
              </a:spcAft>
              <a:buNone/>
            </a:pPr>
            <a:r>
              <a:rPr lang="en">
                <a:solidFill>
                  <a:schemeClr val="lt1"/>
                </a:solidFill>
                <a:latin typeface="Oleo Script"/>
                <a:ea typeface="Oleo Script"/>
                <a:cs typeface="Oleo Script"/>
                <a:sym typeface="Oleo Script"/>
              </a:rPr>
              <a:t>Alleluia Alleluia praise the lord </a:t>
            </a:r>
            <a:endParaRPr>
              <a:solidFill>
                <a:schemeClr val="lt1"/>
              </a:solidFill>
              <a:latin typeface="Oleo Script"/>
              <a:ea typeface="Oleo Script"/>
              <a:cs typeface="Oleo Script"/>
              <a:sym typeface="Oleo Script"/>
            </a:endParaRPr>
          </a:p>
          <a:p>
            <a:pPr indent="0" lvl="0" marL="0" rtl="0" algn="l">
              <a:spcBef>
                <a:spcPts val="1200"/>
              </a:spcBef>
              <a:spcAft>
                <a:spcPts val="0"/>
              </a:spcAft>
              <a:buNone/>
            </a:pPr>
            <a:r>
              <a:rPr lang="en">
                <a:solidFill>
                  <a:schemeClr val="lt1"/>
                </a:solidFill>
                <a:latin typeface="Oleo Script"/>
                <a:ea typeface="Oleo Script"/>
                <a:cs typeface="Oleo Script"/>
                <a:sym typeface="Oleo Script"/>
              </a:rPr>
              <a:t>As we listen to  the story </a:t>
            </a:r>
            <a:endParaRPr>
              <a:solidFill>
                <a:schemeClr val="lt1"/>
              </a:solidFill>
              <a:latin typeface="Oleo Script"/>
              <a:ea typeface="Oleo Script"/>
              <a:cs typeface="Oleo Script"/>
              <a:sym typeface="Oleo Script"/>
            </a:endParaRPr>
          </a:p>
          <a:p>
            <a:pPr indent="0" lvl="0" marL="0" rtl="0" algn="l">
              <a:spcBef>
                <a:spcPts val="1200"/>
              </a:spcBef>
              <a:spcAft>
                <a:spcPts val="0"/>
              </a:spcAft>
              <a:buNone/>
            </a:pPr>
            <a:r>
              <a:rPr lang="en">
                <a:solidFill>
                  <a:schemeClr val="lt1"/>
                </a:solidFill>
                <a:latin typeface="Oleo Script"/>
                <a:ea typeface="Oleo Script"/>
                <a:cs typeface="Oleo Script"/>
                <a:sym typeface="Oleo Script"/>
              </a:rPr>
              <a:t>Let us praise us for his glory </a:t>
            </a:r>
            <a:endParaRPr>
              <a:solidFill>
                <a:schemeClr val="lt1"/>
              </a:solidFill>
              <a:latin typeface="Oleo Script"/>
              <a:ea typeface="Oleo Script"/>
              <a:cs typeface="Oleo Script"/>
              <a:sym typeface="Oleo Script"/>
            </a:endParaRPr>
          </a:p>
          <a:p>
            <a:pPr indent="0" lvl="0" marL="0" rtl="0" algn="l">
              <a:spcBef>
                <a:spcPts val="1200"/>
              </a:spcBef>
              <a:spcAft>
                <a:spcPts val="1200"/>
              </a:spcAft>
              <a:buNone/>
            </a:pPr>
            <a:r>
              <a:rPr lang="en">
                <a:solidFill>
                  <a:schemeClr val="lt1"/>
                </a:solidFill>
                <a:latin typeface="Oleo Script"/>
                <a:ea typeface="Oleo Script"/>
                <a:cs typeface="Oleo Script"/>
                <a:sym typeface="Oleo Script"/>
              </a:rPr>
              <a:t>Alleluia Alleluia praise the  lord</a:t>
            </a:r>
            <a:endParaRPr>
              <a:solidFill>
                <a:schemeClr val="lt1"/>
              </a:solidFill>
              <a:latin typeface="Oleo Script"/>
              <a:ea typeface="Oleo Script"/>
              <a:cs typeface="Oleo Script"/>
              <a:sym typeface="Oleo Scrip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Lobster"/>
                <a:ea typeface="Lobster"/>
                <a:cs typeface="Lobster"/>
                <a:sym typeface="Lobster"/>
              </a:rPr>
              <a:t>REFLECTION</a:t>
            </a:r>
            <a:endParaRPr>
              <a:latin typeface="Lobster"/>
              <a:ea typeface="Lobster"/>
              <a:cs typeface="Lobster"/>
              <a:sym typeface="Lobste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Oleo Script"/>
                <a:ea typeface="Oleo Script"/>
                <a:cs typeface="Oleo Script"/>
                <a:sym typeface="Oleo Script"/>
              </a:rPr>
              <a:t>I wonder how the disciples were feeling after Jesus had died and they were all alone?</a:t>
            </a:r>
            <a:endParaRPr sz="2400">
              <a:latin typeface="Oleo Script"/>
              <a:ea typeface="Oleo Script"/>
              <a:cs typeface="Oleo Script"/>
              <a:sym typeface="Oleo Script"/>
            </a:endParaRPr>
          </a:p>
          <a:p>
            <a:pPr indent="0" lvl="0" marL="0" rtl="0" algn="l">
              <a:spcBef>
                <a:spcPts val="1200"/>
              </a:spcBef>
              <a:spcAft>
                <a:spcPts val="0"/>
              </a:spcAft>
              <a:buNone/>
            </a:pPr>
            <a:r>
              <a:rPr lang="en" sz="2400">
                <a:latin typeface="Oleo Script"/>
                <a:ea typeface="Oleo Script"/>
                <a:cs typeface="Oleo Script"/>
                <a:sym typeface="Oleo Script"/>
              </a:rPr>
              <a:t>What was Jesus doing on the shore?</a:t>
            </a:r>
            <a:endParaRPr sz="2400">
              <a:latin typeface="Oleo Script"/>
              <a:ea typeface="Oleo Script"/>
              <a:cs typeface="Oleo Script"/>
              <a:sym typeface="Oleo Script"/>
            </a:endParaRPr>
          </a:p>
          <a:p>
            <a:pPr indent="0" lvl="0" marL="0" rtl="0" algn="l">
              <a:spcBef>
                <a:spcPts val="1200"/>
              </a:spcBef>
              <a:spcAft>
                <a:spcPts val="0"/>
              </a:spcAft>
              <a:buNone/>
            </a:pPr>
            <a:r>
              <a:rPr lang="en" sz="2400">
                <a:latin typeface="Oleo Script"/>
                <a:ea typeface="Oleo Script"/>
                <a:cs typeface="Oleo Script"/>
                <a:sym typeface="Oleo Script"/>
              </a:rPr>
              <a:t>What made Peter recognise Jesus that day?</a:t>
            </a:r>
            <a:endParaRPr sz="2400">
              <a:latin typeface="Oleo Script"/>
              <a:ea typeface="Oleo Script"/>
              <a:cs typeface="Oleo Script"/>
              <a:sym typeface="Oleo Script"/>
            </a:endParaRPr>
          </a:p>
          <a:p>
            <a:pPr indent="0" lvl="0" marL="0" rtl="0" algn="l">
              <a:spcBef>
                <a:spcPts val="1200"/>
              </a:spcBef>
              <a:spcAft>
                <a:spcPts val="0"/>
              </a:spcAft>
              <a:buNone/>
            </a:pPr>
            <a:r>
              <a:rPr lang="en" sz="2400">
                <a:latin typeface="Oleo Script"/>
                <a:ea typeface="Oleo Script"/>
                <a:cs typeface="Oleo Script"/>
                <a:sym typeface="Oleo Script"/>
              </a:rPr>
              <a:t>When do we share a special meal with Jesus?</a:t>
            </a:r>
            <a:endParaRPr sz="2400">
              <a:latin typeface="Oleo Script"/>
              <a:ea typeface="Oleo Script"/>
              <a:cs typeface="Oleo Script"/>
              <a:sym typeface="Oleo Script"/>
            </a:endParaRPr>
          </a:p>
          <a:p>
            <a:pPr indent="0" lvl="0" marL="0" rtl="0" algn="l">
              <a:spcBef>
                <a:spcPts val="1200"/>
              </a:spcBef>
              <a:spcAft>
                <a:spcPts val="1200"/>
              </a:spcAft>
              <a:buNone/>
            </a:pPr>
            <a:r>
              <a:rPr lang="en" sz="2400">
                <a:latin typeface="Oleo Script"/>
                <a:ea typeface="Oleo Script"/>
                <a:cs typeface="Oleo Script"/>
                <a:sym typeface="Oleo Script"/>
              </a:rPr>
              <a:t>When they had finished eating what did Jesus ask Peter? </a:t>
            </a:r>
            <a:endParaRPr sz="2400">
              <a:latin typeface="Oleo Script"/>
              <a:ea typeface="Oleo Script"/>
              <a:cs typeface="Oleo Script"/>
              <a:sym typeface="Oleo Script"/>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311700" y="0"/>
            <a:ext cx="8520600" cy="45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2" name="Google Shape;92;p19"/>
          <p:cNvSpPr txBox="1"/>
          <p:nvPr>
            <p:ph idx="1" type="body"/>
          </p:nvPr>
        </p:nvSpPr>
        <p:spPr>
          <a:xfrm>
            <a:off x="54900" y="0"/>
            <a:ext cx="9034200" cy="5280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rPr>
              <a:t>Let us pray for the people of Ukraine                                                                                Give them the courage of your spirit                                                                                                     Lord hear </a:t>
            </a:r>
            <a:r>
              <a:rPr lang="en">
                <a:solidFill>
                  <a:schemeClr val="dk1"/>
                </a:solidFill>
              </a:rPr>
              <a:t>us  </a:t>
            </a:r>
            <a:r>
              <a:rPr lang="en">
                <a:solidFill>
                  <a:schemeClr val="dk1"/>
                </a:solidFill>
              </a:rPr>
              <a:t>                                 </a:t>
            </a:r>
            <a:r>
              <a:rPr lang="en"/>
              <a:t>                                                                             </a:t>
            </a:r>
            <a:r>
              <a:rPr lang="en">
                <a:solidFill>
                  <a:srgbClr val="0000FF"/>
                </a:solidFill>
              </a:rPr>
              <a:t>Lord </a:t>
            </a:r>
            <a:r>
              <a:rPr lang="en">
                <a:solidFill>
                  <a:srgbClr val="0000FF"/>
                </a:solidFill>
              </a:rPr>
              <a:t>graciously hear us</a:t>
            </a:r>
            <a:endParaRPr>
              <a:solidFill>
                <a:srgbClr val="0000FF"/>
              </a:solidFill>
            </a:endParaRPr>
          </a:p>
          <a:p>
            <a:pPr indent="0" lvl="0" marL="0" rtl="0" algn="l">
              <a:spcBef>
                <a:spcPts val="1200"/>
              </a:spcBef>
              <a:spcAft>
                <a:spcPts val="0"/>
              </a:spcAft>
              <a:buNone/>
            </a:pPr>
            <a:r>
              <a:rPr lang="en">
                <a:solidFill>
                  <a:schemeClr val="dk1"/>
                </a:solidFill>
              </a:rPr>
              <a:t>Let us pray for the sick in our community and parish</a:t>
            </a:r>
            <a:r>
              <a:rPr lang="en"/>
              <a:t>h                                                        </a:t>
            </a:r>
            <a:r>
              <a:rPr lang="en">
                <a:solidFill>
                  <a:srgbClr val="000000"/>
                </a:solidFill>
              </a:rPr>
              <a:t>Give them the </a:t>
            </a:r>
            <a:r>
              <a:rPr lang="en">
                <a:solidFill>
                  <a:srgbClr val="000000"/>
                </a:solidFill>
              </a:rPr>
              <a:t>strength</a:t>
            </a:r>
            <a:r>
              <a:rPr lang="en">
                <a:solidFill>
                  <a:srgbClr val="000000"/>
                </a:solidFill>
              </a:rPr>
              <a:t> of your spirit                                                                                           Lord hear us                       </a:t>
            </a:r>
            <a:r>
              <a:rPr lang="en"/>
              <a:t>                                                                                                               </a:t>
            </a:r>
            <a:r>
              <a:rPr lang="en">
                <a:solidFill>
                  <a:srgbClr val="0000FF"/>
                </a:solidFill>
              </a:rPr>
              <a:t>Lord graciously hear us</a:t>
            </a:r>
            <a:r>
              <a:rPr lang="en"/>
              <a:t>  </a:t>
            </a:r>
            <a:endParaRPr/>
          </a:p>
          <a:p>
            <a:pPr indent="0" lvl="0" marL="0" rtl="0" algn="l">
              <a:spcBef>
                <a:spcPts val="1200"/>
              </a:spcBef>
              <a:spcAft>
                <a:spcPts val="0"/>
              </a:spcAft>
              <a:buNone/>
            </a:pPr>
            <a:r>
              <a:rPr lang="en">
                <a:solidFill>
                  <a:srgbClr val="000000"/>
                </a:solidFill>
              </a:rPr>
              <a:t>We pray for world leaders that they have the courage to lead with honesty and                          </a:t>
            </a:r>
            <a:r>
              <a:rPr lang="en">
                <a:solidFill>
                  <a:srgbClr val="000000"/>
                </a:solidFill>
              </a:rPr>
              <a:t>integrity</a:t>
            </a:r>
            <a:r>
              <a:rPr lang="en">
                <a:solidFill>
                  <a:srgbClr val="000000"/>
                </a:solidFill>
              </a:rPr>
              <a:t>  Lord hear us                                                            </a:t>
            </a:r>
            <a:r>
              <a:rPr lang="en"/>
              <a:t>                                                     </a:t>
            </a:r>
            <a:r>
              <a:rPr lang="en">
                <a:solidFill>
                  <a:srgbClr val="0000FF"/>
                </a:solidFill>
              </a:rPr>
              <a:t>Lord graciously hear us</a:t>
            </a:r>
            <a:r>
              <a:rPr lang="en"/>
              <a:t>                                                                                                             </a:t>
            </a:r>
            <a:r>
              <a:rPr lang="en">
                <a:solidFill>
                  <a:schemeClr val="dk1"/>
                </a:solidFill>
              </a:rPr>
              <a:t>Let us pray the prayer that the Jesus taught us OUR FATHER  </a:t>
            </a: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0"/>
          <p:cNvSpPr txBox="1"/>
          <p:nvPr>
            <p:ph type="title"/>
          </p:nvPr>
        </p:nvSpPr>
        <p:spPr>
          <a:xfrm>
            <a:off x="4727850" y="0"/>
            <a:ext cx="4260300" cy="38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HYMN</a:t>
            </a:r>
            <a:endParaRPr>
              <a:latin typeface="Courier New"/>
              <a:ea typeface="Courier New"/>
              <a:cs typeface="Courier New"/>
              <a:sym typeface="Courier New"/>
            </a:endParaRPr>
          </a:p>
        </p:txBody>
      </p:sp>
      <p:sp>
        <p:nvSpPr>
          <p:cNvPr id="98" name="Google Shape;98;p20"/>
          <p:cNvSpPr txBox="1"/>
          <p:nvPr>
            <p:ph idx="1" type="body"/>
          </p:nvPr>
        </p:nvSpPr>
        <p:spPr>
          <a:xfrm>
            <a:off x="4110225" y="644650"/>
            <a:ext cx="4878000" cy="4251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400"/>
              <a:t>Share the light of Jesus                                               Share the light that shows the way                              Share the light of Jesus                                           Share God’s spirit today                                              Share God’s spirit</a:t>
            </a:r>
            <a:endParaRPr sz="2400"/>
          </a:p>
          <a:p>
            <a:pPr indent="0" lvl="0" marL="0" rtl="0" algn="l">
              <a:spcBef>
                <a:spcPts val="1200"/>
              </a:spcBef>
              <a:spcAft>
                <a:spcPts val="0"/>
              </a:spcAft>
              <a:buNone/>
            </a:pPr>
            <a:r>
              <a:rPr lang="en" sz="2400"/>
              <a:t>Share the word…</a:t>
            </a:r>
            <a:endParaRPr sz="2400"/>
          </a:p>
          <a:p>
            <a:pPr indent="0" lvl="0" marL="0" rtl="0" algn="l">
              <a:spcBef>
                <a:spcPts val="1200"/>
              </a:spcBef>
              <a:spcAft>
                <a:spcPts val="0"/>
              </a:spcAft>
              <a:buNone/>
            </a:pPr>
            <a:r>
              <a:rPr lang="en" sz="2400"/>
              <a:t>Share the smile…</a:t>
            </a:r>
            <a:endParaRPr sz="2400"/>
          </a:p>
          <a:p>
            <a:pPr indent="0" lvl="0" marL="0" rtl="0" algn="l">
              <a:spcBef>
                <a:spcPts val="1200"/>
              </a:spcBef>
              <a:spcAft>
                <a:spcPts val="0"/>
              </a:spcAft>
              <a:buNone/>
            </a:pPr>
            <a:r>
              <a:rPr lang="en" sz="2400"/>
              <a:t>Share the love</a:t>
            </a:r>
            <a:endParaRPr sz="2400"/>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9" name="Google Shape;99;p20"/>
          <p:cNvPicPr preferRelativeResize="0"/>
          <p:nvPr/>
        </p:nvPicPr>
        <p:blipFill>
          <a:blip r:embed="rId4">
            <a:alphaModFix/>
          </a:blip>
          <a:stretch>
            <a:fillRect/>
          </a:stretch>
        </p:blipFill>
        <p:spPr>
          <a:xfrm>
            <a:off x="68575" y="149400"/>
            <a:ext cx="4041650" cy="2422351"/>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leo Script"/>
                <a:ea typeface="Oleo Script"/>
                <a:cs typeface="Oleo Script"/>
                <a:sym typeface="Oleo Script"/>
              </a:rPr>
              <a:t>Closing prayer </a:t>
            </a:r>
            <a:endParaRPr>
              <a:latin typeface="Oleo Script"/>
              <a:ea typeface="Oleo Script"/>
              <a:cs typeface="Oleo Script"/>
              <a:sym typeface="Oleo Script"/>
            </a:endParaRPr>
          </a:p>
          <a:p>
            <a:pPr indent="0" lvl="0" marL="0" rtl="0" algn="l">
              <a:spcBef>
                <a:spcPts val="0"/>
              </a:spcBef>
              <a:spcAft>
                <a:spcPts val="0"/>
              </a:spcAft>
              <a:buNone/>
            </a:pPr>
            <a:r>
              <a:t/>
            </a:r>
            <a:endParaRPr>
              <a:latin typeface="Oleo Script"/>
              <a:ea typeface="Oleo Script"/>
              <a:cs typeface="Oleo Script"/>
              <a:sym typeface="Oleo Script"/>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Lord Jesus </a:t>
            </a:r>
            <a:endParaRPr/>
          </a:p>
          <a:p>
            <a:pPr indent="0" lvl="0" marL="0" rtl="0" algn="l">
              <a:spcBef>
                <a:spcPts val="1200"/>
              </a:spcBef>
              <a:spcAft>
                <a:spcPts val="0"/>
              </a:spcAft>
              <a:buNone/>
            </a:pPr>
            <a:r>
              <a:rPr lang="en"/>
              <a:t>Help us to recognise you </a:t>
            </a:r>
            <a:endParaRPr/>
          </a:p>
          <a:p>
            <a:pPr indent="0" lvl="0" marL="0" rtl="0" algn="l">
              <a:spcBef>
                <a:spcPts val="1200"/>
              </a:spcBef>
              <a:spcAft>
                <a:spcPts val="0"/>
              </a:spcAft>
              <a:buNone/>
            </a:pPr>
            <a:r>
              <a:rPr lang="en"/>
              <a:t>In the world around us </a:t>
            </a:r>
            <a:endParaRPr/>
          </a:p>
          <a:p>
            <a:pPr indent="0" lvl="0" marL="0" rtl="0" algn="l">
              <a:spcBef>
                <a:spcPts val="1200"/>
              </a:spcBef>
              <a:spcAft>
                <a:spcPts val="0"/>
              </a:spcAft>
              <a:buNone/>
            </a:pPr>
            <a:r>
              <a:rPr lang="en"/>
              <a:t>And to show how much we love you </a:t>
            </a:r>
            <a:endParaRPr/>
          </a:p>
          <a:p>
            <a:pPr indent="0" lvl="0" marL="0" rtl="0" algn="l">
              <a:spcBef>
                <a:spcPts val="1200"/>
              </a:spcBef>
              <a:spcAft>
                <a:spcPts val="0"/>
              </a:spcAft>
              <a:buNone/>
            </a:pPr>
            <a:r>
              <a:rPr lang="en"/>
              <a:t>By our words and actions</a:t>
            </a:r>
            <a:endParaRPr/>
          </a:p>
          <a:p>
            <a:pPr indent="0" lvl="0" marL="0" rtl="0" algn="l">
              <a:spcBef>
                <a:spcPts val="1200"/>
              </a:spcBef>
              <a:spcAft>
                <a:spcPts val="1200"/>
              </a:spcAft>
              <a:buNone/>
            </a:pPr>
            <a:r>
              <a:rPr lang="en"/>
              <a:t>AMEN</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